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424" r:id="rId5"/>
    <p:sldId id="369" r:id="rId6"/>
    <p:sldId id="298" r:id="rId7"/>
    <p:sldId id="299" r:id="rId8"/>
    <p:sldId id="300" r:id="rId9"/>
    <p:sldId id="301" r:id="rId10"/>
    <p:sldId id="302" r:id="rId11"/>
    <p:sldId id="303" r:id="rId12"/>
    <p:sldId id="430" r:id="rId13"/>
    <p:sldId id="304" r:id="rId14"/>
    <p:sldId id="433" r:id="rId15"/>
    <p:sldId id="305" r:id="rId16"/>
    <p:sldId id="422" r:id="rId17"/>
    <p:sldId id="306" r:id="rId18"/>
    <p:sldId id="307" r:id="rId19"/>
    <p:sldId id="429" r:id="rId20"/>
    <p:sldId id="428" r:id="rId21"/>
    <p:sldId id="372" r:id="rId22"/>
    <p:sldId id="308" r:id="rId23"/>
    <p:sldId id="370" r:id="rId24"/>
    <p:sldId id="371" r:id="rId25"/>
    <p:sldId id="426" r:id="rId26"/>
    <p:sldId id="264" r:id="rId27"/>
    <p:sldId id="373" r:id="rId28"/>
    <p:sldId id="374" r:id="rId29"/>
    <p:sldId id="375" r:id="rId30"/>
    <p:sldId id="425" r:id="rId31"/>
    <p:sldId id="423" r:id="rId32"/>
    <p:sldId id="439" r:id="rId33"/>
    <p:sldId id="440" r:id="rId34"/>
    <p:sldId id="427" r:id="rId35"/>
    <p:sldId id="434" r:id="rId36"/>
    <p:sldId id="435" r:id="rId37"/>
    <p:sldId id="436" r:id="rId38"/>
    <p:sldId id="437" r:id="rId39"/>
    <p:sldId id="438" r:id="rId40"/>
    <p:sldId id="416" r:id="rId41"/>
    <p:sldId id="417" r:id="rId42"/>
    <p:sldId id="418" r:id="rId43"/>
    <p:sldId id="419" r:id="rId44"/>
    <p:sldId id="420" r:id="rId45"/>
    <p:sldId id="421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rphy, Shane M" userId="831f5673-4e65-4bf5-b93e-17c531a975fd" providerId="ADAL" clId="{FFBDC269-8B19-42B3-B179-5345DFE0F2D7}"/>
    <pc:docChg chg="undo custSel addSld delSld modSld sldOrd">
      <pc:chgData name="Murphy, Shane M" userId="831f5673-4e65-4bf5-b93e-17c531a975fd" providerId="ADAL" clId="{FFBDC269-8B19-42B3-B179-5345DFE0F2D7}" dt="2024-03-05T15:34:42.663" v="4511"/>
      <pc:docMkLst>
        <pc:docMk/>
      </pc:docMkLst>
      <pc:sldChg chg="modSp mod">
        <pc:chgData name="Murphy, Shane M" userId="831f5673-4e65-4bf5-b93e-17c531a975fd" providerId="ADAL" clId="{FFBDC269-8B19-42B3-B179-5345DFE0F2D7}" dt="2024-03-05T14:34:06.621" v="45" actId="20577"/>
        <pc:sldMkLst>
          <pc:docMk/>
          <pc:sldMk cId="3078273383" sldId="257"/>
        </pc:sldMkLst>
        <pc:spChg chg="mod">
          <ac:chgData name="Murphy, Shane M" userId="831f5673-4e65-4bf5-b93e-17c531a975fd" providerId="ADAL" clId="{FFBDC269-8B19-42B3-B179-5345DFE0F2D7}" dt="2024-03-05T14:33:39.868" v="19" actId="20577"/>
          <ac:spMkLst>
            <pc:docMk/>
            <pc:sldMk cId="3078273383" sldId="257"/>
            <ac:spMk id="2" creationId="{00000000-0000-0000-0000-000000000000}"/>
          </ac:spMkLst>
        </pc:spChg>
        <pc:spChg chg="mod">
          <ac:chgData name="Murphy, Shane M" userId="831f5673-4e65-4bf5-b93e-17c531a975fd" providerId="ADAL" clId="{FFBDC269-8B19-42B3-B179-5345DFE0F2D7}" dt="2024-03-05T14:34:06.621" v="45" actId="20577"/>
          <ac:spMkLst>
            <pc:docMk/>
            <pc:sldMk cId="3078273383" sldId="257"/>
            <ac:spMk id="3" creationId="{00000000-0000-0000-0000-000000000000}"/>
          </ac:spMkLst>
        </pc:spChg>
      </pc:sldChg>
      <pc:sldChg chg="modAnim">
        <pc:chgData name="Murphy, Shane M" userId="831f5673-4e65-4bf5-b93e-17c531a975fd" providerId="ADAL" clId="{FFBDC269-8B19-42B3-B179-5345DFE0F2D7}" dt="2024-03-05T14:34:23.950" v="47"/>
        <pc:sldMkLst>
          <pc:docMk/>
          <pc:sldMk cId="3888320671" sldId="258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1567225315" sldId="261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3804540527" sldId="262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3324999105" sldId="263"/>
        </pc:sldMkLst>
      </pc:sldChg>
      <pc:sldChg chg="modSp mod ord modAnim">
        <pc:chgData name="Murphy, Shane M" userId="831f5673-4e65-4bf5-b93e-17c531a975fd" providerId="ADAL" clId="{FFBDC269-8B19-42B3-B179-5345DFE0F2D7}" dt="2024-03-05T15:11:04.896" v="3128"/>
        <pc:sldMkLst>
          <pc:docMk/>
          <pc:sldMk cId="892224124" sldId="264"/>
        </pc:sldMkLst>
        <pc:spChg chg="mod">
          <ac:chgData name="Murphy, Shane M" userId="831f5673-4e65-4bf5-b93e-17c531a975fd" providerId="ADAL" clId="{FFBDC269-8B19-42B3-B179-5345DFE0F2D7}" dt="2024-03-05T15:02:12.742" v="2459" actId="6549"/>
          <ac:spMkLst>
            <pc:docMk/>
            <pc:sldMk cId="892224124" sldId="264"/>
            <ac:spMk id="2" creationId="{00000000-0000-0000-0000-000000000000}"/>
          </ac:spMkLst>
        </pc:spChg>
        <pc:spChg chg="mod">
          <ac:chgData name="Murphy, Shane M" userId="831f5673-4e65-4bf5-b93e-17c531a975fd" providerId="ADAL" clId="{FFBDC269-8B19-42B3-B179-5345DFE0F2D7}" dt="2024-03-05T15:05:04.095" v="2678" actId="20577"/>
          <ac:spMkLst>
            <pc:docMk/>
            <pc:sldMk cId="892224124" sldId="264"/>
            <ac:spMk id="3" creationId="{00000000-0000-0000-0000-000000000000}"/>
          </ac:spMkLst>
        </pc:spChg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3579923037" sldId="265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2967554598" sldId="266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1959806009" sldId="270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1660162550" sldId="274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1816197050" sldId="275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857482418" sldId="276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985319684" sldId="277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2005691423" sldId="278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3007097679" sldId="279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1184631180" sldId="280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2825328675" sldId="281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3754512785" sldId="283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3830871266" sldId="284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2112728885" sldId="285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1786882454" sldId="286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1272729657" sldId="288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1352750236" sldId="289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4103091406" sldId="295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1535822093" sldId="296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1588527913" sldId="297"/>
        </pc:sldMkLst>
      </pc:sldChg>
      <pc:sldChg chg="modSp mod modAnim">
        <pc:chgData name="Murphy, Shane M" userId="831f5673-4e65-4bf5-b93e-17c531a975fd" providerId="ADAL" clId="{FFBDC269-8B19-42B3-B179-5345DFE0F2D7}" dt="2024-03-05T14:39:20.002" v="721"/>
        <pc:sldMkLst>
          <pc:docMk/>
          <pc:sldMk cId="841231316" sldId="298"/>
        </pc:sldMkLst>
        <pc:spChg chg="mod">
          <ac:chgData name="Murphy, Shane M" userId="831f5673-4e65-4bf5-b93e-17c531a975fd" providerId="ADAL" clId="{FFBDC269-8B19-42B3-B179-5345DFE0F2D7}" dt="2024-03-05T14:38:23.450" v="543" actId="20577"/>
          <ac:spMkLst>
            <pc:docMk/>
            <pc:sldMk cId="841231316" sldId="298"/>
            <ac:spMk id="3" creationId="{00000000-0000-0000-0000-000000000000}"/>
          </ac:spMkLst>
        </pc:spChg>
      </pc:sldChg>
      <pc:sldChg chg="modSp mod modAnim">
        <pc:chgData name="Murphy, Shane M" userId="831f5673-4e65-4bf5-b93e-17c531a975fd" providerId="ADAL" clId="{FFBDC269-8B19-42B3-B179-5345DFE0F2D7}" dt="2024-03-05T14:39:26.017" v="723"/>
        <pc:sldMkLst>
          <pc:docMk/>
          <pc:sldMk cId="2178958303" sldId="299"/>
        </pc:sldMkLst>
        <pc:spChg chg="mod">
          <ac:chgData name="Murphy, Shane M" userId="831f5673-4e65-4bf5-b93e-17c531a975fd" providerId="ADAL" clId="{FFBDC269-8B19-42B3-B179-5345DFE0F2D7}" dt="2024-03-05T14:39:11.796" v="719" actId="20577"/>
          <ac:spMkLst>
            <pc:docMk/>
            <pc:sldMk cId="2178958303" sldId="299"/>
            <ac:spMk id="3" creationId="{00000000-0000-0000-0000-000000000000}"/>
          </ac:spMkLst>
        </pc:spChg>
      </pc:sldChg>
      <pc:sldChg chg="modSp mod modAnim">
        <pc:chgData name="Murphy, Shane M" userId="831f5673-4e65-4bf5-b93e-17c531a975fd" providerId="ADAL" clId="{FFBDC269-8B19-42B3-B179-5345DFE0F2D7}" dt="2024-03-05T14:40:48.911" v="906"/>
        <pc:sldMkLst>
          <pc:docMk/>
          <pc:sldMk cId="377921557" sldId="300"/>
        </pc:sldMkLst>
        <pc:spChg chg="mod">
          <ac:chgData name="Murphy, Shane M" userId="831f5673-4e65-4bf5-b93e-17c531a975fd" providerId="ADAL" clId="{FFBDC269-8B19-42B3-B179-5345DFE0F2D7}" dt="2024-03-05T14:40:44.240" v="905" actId="20577"/>
          <ac:spMkLst>
            <pc:docMk/>
            <pc:sldMk cId="377921557" sldId="300"/>
            <ac:spMk id="3" creationId="{00000000-0000-0000-0000-000000000000}"/>
          </ac:spMkLst>
        </pc:spChg>
      </pc:sldChg>
      <pc:sldChg chg="modSp mod modAnim">
        <pc:chgData name="Murphy, Shane M" userId="831f5673-4e65-4bf5-b93e-17c531a975fd" providerId="ADAL" clId="{FFBDC269-8B19-42B3-B179-5345DFE0F2D7}" dt="2024-03-05T14:42:26.398" v="1077"/>
        <pc:sldMkLst>
          <pc:docMk/>
          <pc:sldMk cId="1007894052" sldId="301"/>
        </pc:sldMkLst>
        <pc:spChg chg="mod">
          <ac:chgData name="Murphy, Shane M" userId="831f5673-4e65-4bf5-b93e-17c531a975fd" providerId="ADAL" clId="{FFBDC269-8B19-42B3-B179-5345DFE0F2D7}" dt="2024-03-05T14:41:59.429" v="1076" actId="20577"/>
          <ac:spMkLst>
            <pc:docMk/>
            <pc:sldMk cId="1007894052" sldId="301"/>
            <ac:spMk id="3" creationId="{00000000-0000-0000-0000-000000000000}"/>
          </ac:spMkLst>
        </pc:spChg>
      </pc:sldChg>
      <pc:sldChg chg="modSp mod modAnim">
        <pc:chgData name="Murphy, Shane M" userId="831f5673-4e65-4bf5-b93e-17c531a975fd" providerId="ADAL" clId="{FFBDC269-8B19-42B3-B179-5345DFE0F2D7}" dt="2024-03-05T14:43:45.050" v="1317"/>
        <pc:sldMkLst>
          <pc:docMk/>
          <pc:sldMk cId="2808201309" sldId="302"/>
        </pc:sldMkLst>
        <pc:spChg chg="mod">
          <ac:chgData name="Murphy, Shane M" userId="831f5673-4e65-4bf5-b93e-17c531a975fd" providerId="ADAL" clId="{FFBDC269-8B19-42B3-B179-5345DFE0F2D7}" dt="2024-03-05T14:43:39.065" v="1316" actId="20577"/>
          <ac:spMkLst>
            <pc:docMk/>
            <pc:sldMk cId="2808201309" sldId="302"/>
            <ac:spMk id="3" creationId="{00000000-0000-0000-0000-000000000000}"/>
          </ac:spMkLst>
        </pc:spChg>
      </pc:sldChg>
      <pc:sldChg chg="modSp mod">
        <pc:chgData name="Murphy, Shane M" userId="831f5673-4e65-4bf5-b93e-17c531a975fd" providerId="ADAL" clId="{FFBDC269-8B19-42B3-B179-5345DFE0F2D7}" dt="2024-03-05T14:46:08.089" v="1504" actId="20577"/>
        <pc:sldMkLst>
          <pc:docMk/>
          <pc:sldMk cId="3793965196" sldId="303"/>
        </pc:sldMkLst>
        <pc:spChg chg="mod">
          <ac:chgData name="Murphy, Shane M" userId="831f5673-4e65-4bf5-b93e-17c531a975fd" providerId="ADAL" clId="{FFBDC269-8B19-42B3-B179-5345DFE0F2D7}" dt="2024-03-05T14:46:08.089" v="1504" actId="20577"/>
          <ac:spMkLst>
            <pc:docMk/>
            <pc:sldMk cId="3793965196" sldId="303"/>
            <ac:spMk id="3" creationId="{00000000-0000-0000-0000-000000000000}"/>
          </ac:spMkLst>
        </pc:spChg>
      </pc:sldChg>
      <pc:sldChg chg="modSp mod">
        <pc:chgData name="Murphy, Shane M" userId="831f5673-4e65-4bf5-b93e-17c531a975fd" providerId="ADAL" clId="{FFBDC269-8B19-42B3-B179-5345DFE0F2D7}" dt="2024-03-05T14:47:36.700" v="1748" actId="20577"/>
        <pc:sldMkLst>
          <pc:docMk/>
          <pc:sldMk cId="2965238792" sldId="304"/>
        </pc:sldMkLst>
        <pc:spChg chg="mod">
          <ac:chgData name="Murphy, Shane M" userId="831f5673-4e65-4bf5-b93e-17c531a975fd" providerId="ADAL" clId="{FFBDC269-8B19-42B3-B179-5345DFE0F2D7}" dt="2024-03-05T14:47:36.700" v="1748" actId="20577"/>
          <ac:spMkLst>
            <pc:docMk/>
            <pc:sldMk cId="2965238792" sldId="304"/>
            <ac:spMk id="3" creationId="{00000000-0000-0000-0000-000000000000}"/>
          </ac:spMkLst>
        </pc:spChg>
      </pc:sldChg>
      <pc:sldChg chg="modSp mod">
        <pc:chgData name="Murphy, Shane M" userId="831f5673-4e65-4bf5-b93e-17c531a975fd" providerId="ADAL" clId="{FFBDC269-8B19-42B3-B179-5345DFE0F2D7}" dt="2024-03-05T14:47:56.780" v="1785" actId="5793"/>
        <pc:sldMkLst>
          <pc:docMk/>
          <pc:sldMk cId="2560276476" sldId="305"/>
        </pc:sldMkLst>
        <pc:spChg chg="mod">
          <ac:chgData name="Murphy, Shane M" userId="831f5673-4e65-4bf5-b93e-17c531a975fd" providerId="ADAL" clId="{FFBDC269-8B19-42B3-B179-5345DFE0F2D7}" dt="2024-03-05T14:47:56.780" v="1785" actId="5793"/>
          <ac:spMkLst>
            <pc:docMk/>
            <pc:sldMk cId="2560276476" sldId="305"/>
            <ac:spMk id="3" creationId="{00000000-0000-0000-0000-000000000000}"/>
          </ac:spMkLst>
        </pc:spChg>
      </pc:sldChg>
      <pc:sldChg chg="modSp mod modAnim">
        <pc:chgData name="Murphy, Shane M" userId="831f5673-4e65-4bf5-b93e-17c531a975fd" providerId="ADAL" clId="{FFBDC269-8B19-42B3-B179-5345DFE0F2D7}" dt="2024-03-05T14:51:11.282" v="2112"/>
        <pc:sldMkLst>
          <pc:docMk/>
          <pc:sldMk cId="3777900914" sldId="306"/>
        </pc:sldMkLst>
        <pc:spChg chg="mod">
          <ac:chgData name="Murphy, Shane M" userId="831f5673-4e65-4bf5-b93e-17c531a975fd" providerId="ADAL" clId="{FFBDC269-8B19-42B3-B179-5345DFE0F2D7}" dt="2024-03-05T14:51:04.282" v="2111" actId="20577"/>
          <ac:spMkLst>
            <pc:docMk/>
            <pc:sldMk cId="3777900914" sldId="306"/>
            <ac:spMk id="3" creationId="{00000000-0000-0000-0000-000000000000}"/>
          </ac:spMkLst>
        </pc:spChg>
      </pc:sldChg>
      <pc:sldChg chg="modSp mod modAnim">
        <pc:chgData name="Murphy, Shane M" userId="831f5673-4e65-4bf5-b93e-17c531a975fd" providerId="ADAL" clId="{FFBDC269-8B19-42B3-B179-5345DFE0F2D7}" dt="2024-03-05T14:52:07.548" v="2196"/>
        <pc:sldMkLst>
          <pc:docMk/>
          <pc:sldMk cId="1318344861" sldId="307"/>
        </pc:sldMkLst>
        <pc:spChg chg="mod">
          <ac:chgData name="Murphy, Shane M" userId="831f5673-4e65-4bf5-b93e-17c531a975fd" providerId="ADAL" clId="{FFBDC269-8B19-42B3-B179-5345DFE0F2D7}" dt="2024-03-05T14:52:02.564" v="2195" actId="20577"/>
          <ac:spMkLst>
            <pc:docMk/>
            <pc:sldMk cId="1318344861" sldId="307"/>
            <ac:spMk id="3" creationId="{00000000-0000-0000-0000-000000000000}"/>
          </ac:spMkLst>
        </pc:spChg>
      </pc:sldChg>
      <pc:sldChg chg="modSp mod modAnim">
        <pc:chgData name="Murphy, Shane M" userId="831f5673-4e65-4bf5-b93e-17c531a975fd" providerId="ADAL" clId="{FFBDC269-8B19-42B3-B179-5345DFE0F2D7}" dt="2024-03-05T15:01:54.601" v="2431"/>
        <pc:sldMkLst>
          <pc:docMk/>
          <pc:sldMk cId="1181019711" sldId="308"/>
        </pc:sldMkLst>
        <pc:spChg chg="mod">
          <ac:chgData name="Murphy, Shane M" userId="831f5673-4e65-4bf5-b93e-17c531a975fd" providerId="ADAL" clId="{FFBDC269-8B19-42B3-B179-5345DFE0F2D7}" dt="2024-03-05T15:01:47.148" v="2430" actId="20577"/>
          <ac:spMkLst>
            <pc:docMk/>
            <pc:sldMk cId="1181019711" sldId="308"/>
            <ac:spMk id="3" creationId="{00000000-0000-0000-0000-000000000000}"/>
          </ac:spMkLst>
        </pc:spChg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1529538823" sldId="312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2944570864" sldId="313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3146230099" sldId="314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521942752" sldId="315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3451868228" sldId="316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1224239719" sldId="317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4079430088" sldId="318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4287562830" sldId="320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1385839585" sldId="321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548816583" sldId="322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4164698985" sldId="323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2294393674" sldId="326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881723934" sldId="327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714156539" sldId="328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592180894" sldId="329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610795637" sldId="330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3398318914" sldId="331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1348625327" sldId="332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2780499368" sldId="333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2985549635" sldId="334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3679516139" sldId="335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3183792969" sldId="336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444207001" sldId="337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222800198" sldId="338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3235948577" sldId="339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974650962" sldId="340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554889404" sldId="341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4036126826" sldId="342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185140606" sldId="343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4043086979" sldId="344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1407510176" sldId="345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973944628" sldId="346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2866857424" sldId="347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1785233211" sldId="348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1688061112" sldId="349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3195590117" sldId="350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178387108" sldId="351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723512237" sldId="352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2746766775" sldId="353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2474664333" sldId="354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458608413" sldId="355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2030829543" sldId="356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3482363961" sldId="357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200863889" sldId="358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3279444328" sldId="359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1111697166" sldId="360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1938202523" sldId="361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185731715" sldId="362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1310251994" sldId="363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2503234728" sldId="364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2606994572" sldId="365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2407780705" sldId="366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1836027956" sldId="367"/>
        </pc:sldMkLst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1815722625" sldId="368"/>
        </pc:sldMkLst>
      </pc:sldChg>
      <pc:sldChg chg="modSp mod modAnim">
        <pc:chgData name="Murphy, Shane M" userId="831f5673-4e65-4bf5-b93e-17c531a975fd" providerId="ADAL" clId="{FFBDC269-8B19-42B3-B179-5345DFE0F2D7}" dt="2024-03-05T14:35:50.914" v="275"/>
        <pc:sldMkLst>
          <pc:docMk/>
          <pc:sldMk cId="2059468337" sldId="369"/>
        </pc:sldMkLst>
        <pc:spChg chg="mod">
          <ac:chgData name="Murphy, Shane M" userId="831f5673-4e65-4bf5-b93e-17c531a975fd" providerId="ADAL" clId="{FFBDC269-8B19-42B3-B179-5345DFE0F2D7}" dt="2024-03-05T14:35:45.336" v="274" actId="20577"/>
          <ac:spMkLst>
            <pc:docMk/>
            <pc:sldMk cId="2059468337" sldId="369"/>
            <ac:spMk id="3" creationId="{00000000-0000-0000-0000-000000000000}"/>
          </ac:spMkLst>
        </pc:spChg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117872414" sldId="370"/>
        </pc:sldMkLst>
      </pc:sldChg>
      <pc:sldChg chg="modSp add mod modAnim">
        <pc:chgData name="Murphy, Shane M" userId="831f5673-4e65-4bf5-b93e-17c531a975fd" providerId="ADAL" clId="{FFBDC269-8B19-42B3-B179-5345DFE0F2D7}" dt="2024-03-05T15:06:35.085" v="2862"/>
        <pc:sldMkLst>
          <pc:docMk/>
          <pc:sldMk cId="3555722486" sldId="370"/>
        </pc:sldMkLst>
        <pc:spChg chg="mod">
          <ac:chgData name="Murphy, Shane M" userId="831f5673-4e65-4bf5-b93e-17c531a975fd" providerId="ADAL" clId="{FFBDC269-8B19-42B3-B179-5345DFE0F2D7}" dt="2024-03-05T15:06:29.804" v="2861" actId="20577"/>
          <ac:spMkLst>
            <pc:docMk/>
            <pc:sldMk cId="3555722486" sldId="370"/>
            <ac:spMk id="3" creationId="{00000000-0000-0000-0000-000000000000}"/>
          </ac:spMkLst>
        </pc:spChg>
      </pc:sldChg>
      <pc:sldChg chg="modSp add mod modAnim">
        <pc:chgData name="Murphy, Shane M" userId="831f5673-4e65-4bf5-b93e-17c531a975fd" providerId="ADAL" clId="{FFBDC269-8B19-42B3-B179-5345DFE0F2D7}" dt="2024-03-05T15:09:32.454" v="2975"/>
        <pc:sldMkLst>
          <pc:docMk/>
          <pc:sldMk cId="107705316" sldId="371"/>
        </pc:sldMkLst>
        <pc:spChg chg="mod">
          <ac:chgData name="Murphy, Shane M" userId="831f5673-4e65-4bf5-b93e-17c531a975fd" providerId="ADAL" clId="{FFBDC269-8B19-42B3-B179-5345DFE0F2D7}" dt="2024-03-05T15:09:27.766" v="2974" actId="20577"/>
          <ac:spMkLst>
            <pc:docMk/>
            <pc:sldMk cId="107705316" sldId="371"/>
            <ac:spMk id="3" creationId="{00000000-0000-0000-0000-000000000000}"/>
          </ac:spMkLst>
        </pc:spChg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1760760584" sldId="371"/>
        </pc:sldMkLst>
      </pc:sldChg>
      <pc:sldChg chg="modSp add mod ord modAnim">
        <pc:chgData name="Murphy, Shane M" userId="831f5673-4e65-4bf5-b93e-17c531a975fd" providerId="ADAL" clId="{FFBDC269-8B19-42B3-B179-5345DFE0F2D7}" dt="2024-03-05T15:11:02.802" v="3126"/>
        <pc:sldMkLst>
          <pc:docMk/>
          <pc:sldMk cId="1390792879" sldId="372"/>
        </pc:sldMkLst>
        <pc:spChg chg="mod">
          <ac:chgData name="Murphy, Shane M" userId="831f5673-4e65-4bf5-b93e-17c531a975fd" providerId="ADAL" clId="{FFBDC269-8B19-42B3-B179-5345DFE0F2D7}" dt="2024-03-05T15:10:49.676" v="3123" actId="20577"/>
          <ac:spMkLst>
            <pc:docMk/>
            <pc:sldMk cId="1390792879" sldId="372"/>
            <ac:spMk id="3" creationId="{00000000-0000-0000-0000-000000000000}"/>
          </ac:spMkLst>
        </pc:spChg>
      </pc:sldChg>
      <pc:sldChg chg="del">
        <pc:chgData name="Murphy, Shane M" userId="831f5673-4e65-4bf5-b93e-17c531a975fd" providerId="ADAL" clId="{FFBDC269-8B19-42B3-B179-5345DFE0F2D7}" dt="2024-03-05T14:34:39.060" v="48" actId="47"/>
        <pc:sldMkLst>
          <pc:docMk/>
          <pc:sldMk cId="1724981601" sldId="372"/>
        </pc:sldMkLst>
      </pc:sldChg>
      <pc:sldChg chg="modSp add mod modAnim">
        <pc:chgData name="Murphy, Shane M" userId="831f5673-4e65-4bf5-b93e-17c531a975fd" providerId="ADAL" clId="{FFBDC269-8B19-42B3-B179-5345DFE0F2D7}" dt="2024-03-05T15:15:02.329" v="3692"/>
        <pc:sldMkLst>
          <pc:docMk/>
          <pc:sldMk cId="2627688793" sldId="373"/>
        </pc:sldMkLst>
        <pc:spChg chg="mod">
          <ac:chgData name="Murphy, Shane M" userId="831f5673-4e65-4bf5-b93e-17c531a975fd" providerId="ADAL" clId="{FFBDC269-8B19-42B3-B179-5345DFE0F2D7}" dt="2024-03-05T15:14:56.157" v="3691" actId="20577"/>
          <ac:spMkLst>
            <pc:docMk/>
            <pc:sldMk cId="2627688793" sldId="373"/>
            <ac:spMk id="3" creationId="{00000000-0000-0000-0000-000000000000}"/>
          </ac:spMkLst>
        </pc:spChg>
      </pc:sldChg>
      <pc:sldChg chg="modSp add mod modAnim">
        <pc:chgData name="Murphy, Shane M" userId="831f5673-4e65-4bf5-b93e-17c531a975fd" providerId="ADAL" clId="{FFBDC269-8B19-42B3-B179-5345DFE0F2D7}" dt="2024-03-05T15:19:15.187" v="4176" actId="20577"/>
        <pc:sldMkLst>
          <pc:docMk/>
          <pc:sldMk cId="3284731615" sldId="374"/>
        </pc:sldMkLst>
        <pc:spChg chg="mod">
          <ac:chgData name="Murphy, Shane M" userId="831f5673-4e65-4bf5-b93e-17c531a975fd" providerId="ADAL" clId="{FFBDC269-8B19-42B3-B179-5345DFE0F2D7}" dt="2024-03-05T15:19:15.187" v="4176" actId="20577"/>
          <ac:spMkLst>
            <pc:docMk/>
            <pc:sldMk cId="3284731615" sldId="374"/>
            <ac:spMk id="3" creationId="{00000000-0000-0000-0000-000000000000}"/>
          </ac:spMkLst>
        </pc:spChg>
      </pc:sldChg>
      <pc:sldChg chg="modSp add mod modAnim">
        <pc:chgData name="Murphy, Shane M" userId="831f5673-4e65-4bf5-b93e-17c531a975fd" providerId="ADAL" clId="{FFBDC269-8B19-42B3-B179-5345DFE0F2D7}" dt="2024-03-05T15:23:13.879" v="4487"/>
        <pc:sldMkLst>
          <pc:docMk/>
          <pc:sldMk cId="871562652" sldId="375"/>
        </pc:sldMkLst>
        <pc:spChg chg="mod">
          <ac:chgData name="Murphy, Shane M" userId="831f5673-4e65-4bf5-b93e-17c531a975fd" providerId="ADAL" clId="{FFBDC269-8B19-42B3-B179-5345DFE0F2D7}" dt="2024-03-05T15:23:08.098" v="4486" actId="20577"/>
          <ac:spMkLst>
            <pc:docMk/>
            <pc:sldMk cId="871562652" sldId="375"/>
            <ac:spMk id="3" creationId="{00000000-0000-0000-0000-000000000000}"/>
          </ac:spMkLst>
        </pc:spChg>
      </pc:sldChg>
      <pc:sldChg chg="add">
        <pc:chgData name="Murphy, Shane M" userId="831f5673-4e65-4bf5-b93e-17c531a975fd" providerId="ADAL" clId="{FFBDC269-8B19-42B3-B179-5345DFE0F2D7}" dt="2024-03-05T14:34:46.482" v="55"/>
        <pc:sldMkLst>
          <pc:docMk/>
          <pc:sldMk cId="3525203102" sldId="376"/>
        </pc:sldMkLst>
      </pc:sldChg>
      <pc:sldChg chg="modSp add mod">
        <pc:chgData name="Murphy, Shane M" userId="831f5673-4e65-4bf5-b93e-17c531a975fd" providerId="ADAL" clId="{FFBDC269-8B19-42B3-B179-5345DFE0F2D7}" dt="2024-03-05T15:34:42.663" v="4511"/>
        <pc:sldMkLst>
          <pc:docMk/>
          <pc:sldMk cId="3304596887" sldId="377"/>
        </pc:sldMkLst>
        <pc:spChg chg="mod">
          <ac:chgData name="Murphy, Shane M" userId="831f5673-4e65-4bf5-b93e-17c531a975fd" providerId="ADAL" clId="{FFBDC269-8B19-42B3-B179-5345DFE0F2D7}" dt="2024-03-05T15:34:42.663" v="4511"/>
          <ac:spMkLst>
            <pc:docMk/>
            <pc:sldMk cId="3304596887" sldId="377"/>
            <ac:spMk id="3" creationId="{00000000-0000-0000-0000-000000000000}"/>
          </ac:spMkLst>
        </pc:spChg>
      </pc:sldChg>
      <pc:sldChg chg="add">
        <pc:chgData name="Murphy, Shane M" userId="831f5673-4e65-4bf5-b93e-17c531a975fd" providerId="ADAL" clId="{FFBDC269-8B19-42B3-B179-5345DFE0F2D7}" dt="2024-03-05T14:34:46.544" v="57"/>
        <pc:sldMkLst>
          <pc:docMk/>
          <pc:sldMk cId="2728796573" sldId="378"/>
        </pc:sldMkLst>
      </pc:sldChg>
      <pc:sldChg chg="add">
        <pc:chgData name="Murphy, Shane M" userId="831f5673-4e65-4bf5-b93e-17c531a975fd" providerId="ADAL" clId="{FFBDC269-8B19-42B3-B179-5345DFE0F2D7}" dt="2024-03-05T14:34:46.575" v="58"/>
        <pc:sldMkLst>
          <pc:docMk/>
          <pc:sldMk cId="412707758" sldId="379"/>
        </pc:sldMkLst>
      </pc:sldChg>
      <pc:sldChg chg="add">
        <pc:chgData name="Murphy, Shane M" userId="831f5673-4e65-4bf5-b93e-17c531a975fd" providerId="ADAL" clId="{FFBDC269-8B19-42B3-B179-5345DFE0F2D7}" dt="2024-03-05T14:34:46.622" v="59"/>
        <pc:sldMkLst>
          <pc:docMk/>
          <pc:sldMk cId="360178452" sldId="380"/>
        </pc:sldMkLst>
      </pc:sldChg>
      <pc:sldChg chg="add">
        <pc:chgData name="Murphy, Shane M" userId="831f5673-4e65-4bf5-b93e-17c531a975fd" providerId="ADAL" clId="{FFBDC269-8B19-42B3-B179-5345DFE0F2D7}" dt="2024-03-05T14:34:46.669" v="60"/>
        <pc:sldMkLst>
          <pc:docMk/>
          <pc:sldMk cId="2018273603" sldId="381"/>
        </pc:sldMkLst>
      </pc:sldChg>
      <pc:sldChg chg="add">
        <pc:chgData name="Murphy, Shane M" userId="831f5673-4e65-4bf5-b93e-17c531a975fd" providerId="ADAL" clId="{FFBDC269-8B19-42B3-B179-5345DFE0F2D7}" dt="2024-03-05T14:34:46.685" v="61"/>
        <pc:sldMkLst>
          <pc:docMk/>
          <pc:sldMk cId="3714234730" sldId="382"/>
        </pc:sldMkLst>
      </pc:sldChg>
      <pc:sldChg chg="add">
        <pc:chgData name="Murphy, Shane M" userId="831f5673-4e65-4bf5-b93e-17c531a975fd" providerId="ADAL" clId="{FFBDC269-8B19-42B3-B179-5345DFE0F2D7}" dt="2024-03-05T14:34:46.716" v="62"/>
        <pc:sldMkLst>
          <pc:docMk/>
          <pc:sldMk cId="1175451600" sldId="383"/>
        </pc:sldMkLst>
      </pc:sldChg>
      <pc:sldChg chg="add">
        <pc:chgData name="Murphy, Shane M" userId="831f5673-4e65-4bf5-b93e-17c531a975fd" providerId="ADAL" clId="{FFBDC269-8B19-42B3-B179-5345DFE0F2D7}" dt="2024-03-05T14:34:46.747" v="63"/>
        <pc:sldMkLst>
          <pc:docMk/>
          <pc:sldMk cId="357571730" sldId="384"/>
        </pc:sldMkLst>
      </pc:sldChg>
      <pc:sldChg chg="add">
        <pc:chgData name="Murphy, Shane M" userId="831f5673-4e65-4bf5-b93e-17c531a975fd" providerId="ADAL" clId="{FFBDC269-8B19-42B3-B179-5345DFE0F2D7}" dt="2024-03-05T14:34:46.779" v="64"/>
        <pc:sldMkLst>
          <pc:docMk/>
          <pc:sldMk cId="3757646513" sldId="385"/>
        </pc:sldMkLst>
      </pc:sldChg>
      <pc:sldChg chg="add">
        <pc:chgData name="Murphy, Shane M" userId="831f5673-4e65-4bf5-b93e-17c531a975fd" providerId="ADAL" clId="{FFBDC269-8B19-42B3-B179-5345DFE0F2D7}" dt="2024-03-05T14:34:46.810" v="65"/>
        <pc:sldMkLst>
          <pc:docMk/>
          <pc:sldMk cId="3785992680" sldId="386"/>
        </pc:sldMkLst>
      </pc:sldChg>
      <pc:sldChg chg="add">
        <pc:chgData name="Murphy, Shane M" userId="831f5673-4e65-4bf5-b93e-17c531a975fd" providerId="ADAL" clId="{FFBDC269-8B19-42B3-B179-5345DFE0F2D7}" dt="2024-03-05T14:34:46.841" v="66"/>
        <pc:sldMkLst>
          <pc:docMk/>
          <pc:sldMk cId="3847905368" sldId="387"/>
        </pc:sldMkLst>
      </pc:sldChg>
      <pc:sldChg chg="add">
        <pc:chgData name="Murphy, Shane M" userId="831f5673-4e65-4bf5-b93e-17c531a975fd" providerId="ADAL" clId="{FFBDC269-8B19-42B3-B179-5345DFE0F2D7}" dt="2024-03-05T14:34:46.872" v="67"/>
        <pc:sldMkLst>
          <pc:docMk/>
          <pc:sldMk cId="92974736" sldId="388"/>
        </pc:sldMkLst>
      </pc:sldChg>
      <pc:sldChg chg="add">
        <pc:chgData name="Murphy, Shane M" userId="831f5673-4e65-4bf5-b93e-17c531a975fd" providerId="ADAL" clId="{FFBDC269-8B19-42B3-B179-5345DFE0F2D7}" dt="2024-03-05T14:34:46.919" v="68"/>
        <pc:sldMkLst>
          <pc:docMk/>
          <pc:sldMk cId="3694246105" sldId="389"/>
        </pc:sldMkLst>
      </pc:sldChg>
      <pc:sldChg chg="add">
        <pc:chgData name="Murphy, Shane M" userId="831f5673-4e65-4bf5-b93e-17c531a975fd" providerId="ADAL" clId="{FFBDC269-8B19-42B3-B179-5345DFE0F2D7}" dt="2024-03-05T14:34:46.950" v="69"/>
        <pc:sldMkLst>
          <pc:docMk/>
          <pc:sldMk cId="2923654371" sldId="390"/>
        </pc:sldMkLst>
      </pc:sldChg>
      <pc:sldChg chg="add">
        <pc:chgData name="Murphy, Shane M" userId="831f5673-4e65-4bf5-b93e-17c531a975fd" providerId="ADAL" clId="{FFBDC269-8B19-42B3-B179-5345DFE0F2D7}" dt="2024-03-05T14:34:46.982" v="70"/>
        <pc:sldMkLst>
          <pc:docMk/>
          <pc:sldMk cId="3192335271" sldId="391"/>
        </pc:sldMkLst>
      </pc:sldChg>
      <pc:sldChg chg="add">
        <pc:chgData name="Murphy, Shane M" userId="831f5673-4e65-4bf5-b93e-17c531a975fd" providerId="ADAL" clId="{FFBDC269-8B19-42B3-B179-5345DFE0F2D7}" dt="2024-03-05T14:34:47.013" v="71"/>
        <pc:sldMkLst>
          <pc:docMk/>
          <pc:sldMk cId="1154963868" sldId="392"/>
        </pc:sldMkLst>
      </pc:sldChg>
      <pc:sldChg chg="add">
        <pc:chgData name="Murphy, Shane M" userId="831f5673-4e65-4bf5-b93e-17c531a975fd" providerId="ADAL" clId="{FFBDC269-8B19-42B3-B179-5345DFE0F2D7}" dt="2024-03-05T14:34:47.060" v="72"/>
        <pc:sldMkLst>
          <pc:docMk/>
          <pc:sldMk cId="1222626215" sldId="393"/>
        </pc:sldMkLst>
      </pc:sldChg>
      <pc:sldChg chg="add">
        <pc:chgData name="Murphy, Shane M" userId="831f5673-4e65-4bf5-b93e-17c531a975fd" providerId="ADAL" clId="{FFBDC269-8B19-42B3-B179-5345DFE0F2D7}" dt="2024-03-05T14:34:47.075" v="73"/>
        <pc:sldMkLst>
          <pc:docMk/>
          <pc:sldMk cId="716570532" sldId="394"/>
        </pc:sldMkLst>
      </pc:sldChg>
      <pc:sldChg chg="add">
        <pc:chgData name="Murphy, Shane M" userId="831f5673-4e65-4bf5-b93e-17c531a975fd" providerId="ADAL" clId="{FFBDC269-8B19-42B3-B179-5345DFE0F2D7}" dt="2024-03-05T14:34:47.107" v="74"/>
        <pc:sldMkLst>
          <pc:docMk/>
          <pc:sldMk cId="1477779238" sldId="395"/>
        </pc:sldMkLst>
      </pc:sldChg>
      <pc:sldChg chg="add">
        <pc:chgData name="Murphy, Shane M" userId="831f5673-4e65-4bf5-b93e-17c531a975fd" providerId="ADAL" clId="{FFBDC269-8B19-42B3-B179-5345DFE0F2D7}" dt="2024-03-05T14:34:47.154" v="75"/>
        <pc:sldMkLst>
          <pc:docMk/>
          <pc:sldMk cId="2501374806" sldId="396"/>
        </pc:sldMkLst>
      </pc:sldChg>
      <pc:sldChg chg="add">
        <pc:chgData name="Murphy, Shane M" userId="831f5673-4e65-4bf5-b93e-17c531a975fd" providerId="ADAL" clId="{FFBDC269-8B19-42B3-B179-5345DFE0F2D7}" dt="2024-03-05T14:34:47.169" v="76"/>
        <pc:sldMkLst>
          <pc:docMk/>
          <pc:sldMk cId="452947765" sldId="397"/>
        </pc:sldMkLst>
      </pc:sldChg>
      <pc:sldChg chg="add">
        <pc:chgData name="Murphy, Shane M" userId="831f5673-4e65-4bf5-b93e-17c531a975fd" providerId="ADAL" clId="{FFBDC269-8B19-42B3-B179-5345DFE0F2D7}" dt="2024-03-05T14:34:47.216" v="77"/>
        <pc:sldMkLst>
          <pc:docMk/>
          <pc:sldMk cId="3265773631" sldId="398"/>
        </pc:sldMkLst>
      </pc:sldChg>
      <pc:sldChg chg="add">
        <pc:chgData name="Murphy, Shane M" userId="831f5673-4e65-4bf5-b93e-17c531a975fd" providerId="ADAL" clId="{FFBDC269-8B19-42B3-B179-5345DFE0F2D7}" dt="2024-03-05T14:34:47.247" v="78"/>
        <pc:sldMkLst>
          <pc:docMk/>
          <pc:sldMk cId="4218948266" sldId="399"/>
        </pc:sldMkLst>
      </pc:sldChg>
      <pc:sldChg chg="add">
        <pc:chgData name="Murphy, Shane M" userId="831f5673-4e65-4bf5-b93e-17c531a975fd" providerId="ADAL" clId="{FFBDC269-8B19-42B3-B179-5345DFE0F2D7}" dt="2024-03-05T14:34:47.279" v="79"/>
        <pc:sldMkLst>
          <pc:docMk/>
          <pc:sldMk cId="1186606053" sldId="400"/>
        </pc:sldMkLst>
      </pc:sldChg>
      <pc:sldChg chg="add">
        <pc:chgData name="Murphy, Shane M" userId="831f5673-4e65-4bf5-b93e-17c531a975fd" providerId="ADAL" clId="{FFBDC269-8B19-42B3-B179-5345DFE0F2D7}" dt="2024-03-05T14:34:47.310" v="80"/>
        <pc:sldMkLst>
          <pc:docMk/>
          <pc:sldMk cId="3785173447" sldId="401"/>
        </pc:sldMkLst>
      </pc:sldChg>
      <pc:sldChg chg="add">
        <pc:chgData name="Murphy, Shane M" userId="831f5673-4e65-4bf5-b93e-17c531a975fd" providerId="ADAL" clId="{FFBDC269-8B19-42B3-B179-5345DFE0F2D7}" dt="2024-03-05T14:34:47.341" v="81"/>
        <pc:sldMkLst>
          <pc:docMk/>
          <pc:sldMk cId="2856342147" sldId="402"/>
        </pc:sldMkLst>
      </pc:sldChg>
      <pc:sldChg chg="add">
        <pc:chgData name="Murphy, Shane M" userId="831f5673-4e65-4bf5-b93e-17c531a975fd" providerId="ADAL" clId="{FFBDC269-8B19-42B3-B179-5345DFE0F2D7}" dt="2024-03-05T14:34:47.388" v="82"/>
        <pc:sldMkLst>
          <pc:docMk/>
          <pc:sldMk cId="2779514171" sldId="403"/>
        </pc:sldMkLst>
      </pc:sldChg>
      <pc:sldChg chg="add">
        <pc:chgData name="Murphy, Shane M" userId="831f5673-4e65-4bf5-b93e-17c531a975fd" providerId="ADAL" clId="{FFBDC269-8B19-42B3-B179-5345DFE0F2D7}" dt="2024-03-05T14:34:47.404" v="83"/>
        <pc:sldMkLst>
          <pc:docMk/>
          <pc:sldMk cId="1692549037" sldId="404"/>
        </pc:sldMkLst>
      </pc:sldChg>
      <pc:sldChg chg="add">
        <pc:chgData name="Murphy, Shane M" userId="831f5673-4e65-4bf5-b93e-17c531a975fd" providerId="ADAL" clId="{FFBDC269-8B19-42B3-B179-5345DFE0F2D7}" dt="2024-03-05T14:34:47.435" v="84"/>
        <pc:sldMkLst>
          <pc:docMk/>
          <pc:sldMk cId="1717898439" sldId="405"/>
        </pc:sldMkLst>
      </pc:sldChg>
      <pc:sldChg chg="add">
        <pc:chgData name="Murphy, Shane M" userId="831f5673-4e65-4bf5-b93e-17c531a975fd" providerId="ADAL" clId="{FFBDC269-8B19-42B3-B179-5345DFE0F2D7}" dt="2024-03-05T14:34:47.466" v="85"/>
        <pc:sldMkLst>
          <pc:docMk/>
          <pc:sldMk cId="2744096765" sldId="406"/>
        </pc:sldMkLst>
      </pc:sldChg>
      <pc:sldChg chg="add">
        <pc:chgData name="Murphy, Shane M" userId="831f5673-4e65-4bf5-b93e-17c531a975fd" providerId="ADAL" clId="{FFBDC269-8B19-42B3-B179-5345DFE0F2D7}" dt="2024-03-05T14:34:47.513" v="86"/>
        <pc:sldMkLst>
          <pc:docMk/>
          <pc:sldMk cId="547915560" sldId="407"/>
        </pc:sldMkLst>
      </pc:sldChg>
      <pc:sldChg chg="add">
        <pc:chgData name="Murphy, Shane M" userId="831f5673-4e65-4bf5-b93e-17c531a975fd" providerId="ADAL" clId="{FFBDC269-8B19-42B3-B179-5345DFE0F2D7}" dt="2024-03-05T14:34:47.544" v="87"/>
        <pc:sldMkLst>
          <pc:docMk/>
          <pc:sldMk cId="1561842267" sldId="408"/>
        </pc:sldMkLst>
      </pc:sldChg>
      <pc:sldChg chg="add">
        <pc:chgData name="Murphy, Shane M" userId="831f5673-4e65-4bf5-b93e-17c531a975fd" providerId="ADAL" clId="{FFBDC269-8B19-42B3-B179-5345DFE0F2D7}" dt="2024-03-05T14:34:47.575" v="88"/>
        <pc:sldMkLst>
          <pc:docMk/>
          <pc:sldMk cId="2082213744" sldId="409"/>
        </pc:sldMkLst>
      </pc:sldChg>
      <pc:sldChg chg="add">
        <pc:chgData name="Murphy, Shane M" userId="831f5673-4e65-4bf5-b93e-17c531a975fd" providerId="ADAL" clId="{FFBDC269-8B19-42B3-B179-5345DFE0F2D7}" dt="2024-03-05T14:34:47.607" v="89"/>
        <pc:sldMkLst>
          <pc:docMk/>
          <pc:sldMk cId="3478590971" sldId="410"/>
        </pc:sldMkLst>
      </pc:sldChg>
      <pc:sldChg chg="add">
        <pc:chgData name="Murphy, Shane M" userId="831f5673-4e65-4bf5-b93e-17c531a975fd" providerId="ADAL" clId="{FFBDC269-8B19-42B3-B179-5345DFE0F2D7}" dt="2024-03-05T14:34:47.654" v="90"/>
        <pc:sldMkLst>
          <pc:docMk/>
          <pc:sldMk cId="377913311" sldId="411"/>
        </pc:sldMkLst>
      </pc:sldChg>
      <pc:sldChg chg="add">
        <pc:chgData name="Murphy, Shane M" userId="831f5673-4e65-4bf5-b93e-17c531a975fd" providerId="ADAL" clId="{FFBDC269-8B19-42B3-B179-5345DFE0F2D7}" dt="2024-03-05T14:34:47.669" v="91"/>
        <pc:sldMkLst>
          <pc:docMk/>
          <pc:sldMk cId="720646557" sldId="412"/>
        </pc:sldMkLst>
      </pc:sldChg>
      <pc:sldChg chg="add">
        <pc:chgData name="Murphy, Shane M" userId="831f5673-4e65-4bf5-b93e-17c531a975fd" providerId="ADAL" clId="{FFBDC269-8B19-42B3-B179-5345DFE0F2D7}" dt="2024-03-05T14:34:47.716" v="92"/>
        <pc:sldMkLst>
          <pc:docMk/>
          <pc:sldMk cId="3785861617" sldId="413"/>
        </pc:sldMkLst>
      </pc:sldChg>
      <pc:sldChg chg="add">
        <pc:chgData name="Murphy, Shane M" userId="831f5673-4e65-4bf5-b93e-17c531a975fd" providerId="ADAL" clId="{FFBDC269-8B19-42B3-B179-5345DFE0F2D7}" dt="2024-03-05T14:34:47.732" v="93"/>
        <pc:sldMkLst>
          <pc:docMk/>
          <pc:sldMk cId="1682118172" sldId="414"/>
        </pc:sldMkLst>
      </pc:sldChg>
      <pc:sldChg chg="add">
        <pc:chgData name="Murphy, Shane M" userId="831f5673-4e65-4bf5-b93e-17c531a975fd" providerId="ADAL" clId="{FFBDC269-8B19-42B3-B179-5345DFE0F2D7}" dt="2024-03-05T14:34:47.763" v="94"/>
        <pc:sldMkLst>
          <pc:docMk/>
          <pc:sldMk cId="1249940765" sldId="415"/>
        </pc:sldMkLst>
      </pc:sldChg>
      <pc:sldChg chg="add">
        <pc:chgData name="Murphy, Shane M" userId="831f5673-4e65-4bf5-b93e-17c531a975fd" providerId="ADAL" clId="{FFBDC269-8B19-42B3-B179-5345DFE0F2D7}" dt="2024-03-05T14:34:47.810" v="95"/>
        <pc:sldMkLst>
          <pc:docMk/>
          <pc:sldMk cId="985027422" sldId="416"/>
        </pc:sldMkLst>
      </pc:sldChg>
      <pc:sldChg chg="add">
        <pc:chgData name="Murphy, Shane M" userId="831f5673-4e65-4bf5-b93e-17c531a975fd" providerId="ADAL" clId="{FFBDC269-8B19-42B3-B179-5345DFE0F2D7}" dt="2024-03-05T14:34:47.841" v="96"/>
        <pc:sldMkLst>
          <pc:docMk/>
          <pc:sldMk cId="743705000" sldId="417"/>
        </pc:sldMkLst>
      </pc:sldChg>
      <pc:sldChg chg="add">
        <pc:chgData name="Murphy, Shane M" userId="831f5673-4e65-4bf5-b93e-17c531a975fd" providerId="ADAL" clId="{FFBDC269-8B19-42B3-B179-5345DFE0F2D7}" dt="2024-03-05T14:34:47.872" v="97"/>
        <pc:sldMkLst>
          <pc:docMk/>
          <pc:sldMk cId="2866049219" sldId="418"/>
        </pc:sldMkLst>
      </pc:sldChg>
      <pc:sldChg chg="add">
        <pc:chgData name="Murphy, Shane M" userId="831f5673-4e65-4bf5-b93e-17c531a975fd" providerId="ADAL" clId="{FFBDC269-8B19-42B3-B179-5345DFE0F2D7}" dt="2024-03-05T14:34:47.919" v="98"/>
        <pc:sldMkLst>
          <pc:docMk/>
          <pc:sldMk cId="3137982278" sldId="419"/>
        </pc:sldMkLst>
      </pc:sldChg>
      <pc:sldChg chg="add">
        <pc:chgData name="Murphy, Shane M" userId="831f5673-4e65-4bf5-b93e-17c531a975fd" providerId="ADAL" clId="{FFBDC269-8B19-42B3-B179-5345DFE0F2D7}" dt="2024-03-05T14:34:47.935" v="99"/>
        <pc:sldMkLst>
          <pc:docMk/>
          <pc:sldMk cId="3784163555" sldId="420"/>
        </pc:sldMkLst>
      </pc:sldChg>
      <pc:sldChg chg="add">
        <pc:chgData name="Murphy, Shane M" userId="831f5673-4e65-4bf5-b93e-17c531a975fd" providerId="ADAL" clId="{FFBDC269-8B19-42B3-B179-5345DFE0F2D7}" dt="2024-03-05T14:34:47.966" v="100"/>
        <pc:sldMkLst>
          <pc:docMk/>
          <pc:sldMk cId="2110457046" sldId="421"/>
        </pc:sldMkLst>
      </pc:sldChg>
      <pc:sldChg chg="modSp add mod">
        <pc:chgData name="Murphy, Shane M" userId="831f5673-4e65-4bf5-b93e-17c531a975fd" providerId="ADAL" clId="{FFBDC269-8B19-42B3-B179-5345DFE0F2D7}" dt="2024-03-05T14:48:10.765" v="1817" actId="20577"/>
        <pc:sldMkLst>
          <pc:docMk/>
          <pc:sldMk cId="90564760" sldId="422"/>
        </pc:sldMkLst>
        <pc:spChg chg="mod">
          <ac:chgData name="Murphy, Shane M" userId="831f5673-4e65-4bf5-b93e-17c531a975fd" providerId="ADAL" clId="{FFBDC269-8B19-42B3-B179-5345DFE0F2D7}" dt="2024-03-05T14:48:10.765" v="1817" actId="20577"/>
          <ac:spMkLst>
            <pc:docMk/>
            <pc:sldMk cId="90564760" sldId="422"/>
            <ac:spMk id="3" creationId="{00000000-0000-0000-0000-000000000000}"/>
          </ac:spMkLst>
        </pc:spChg>
      </pc:sldChg>
      <pc:sldChg chg="modSp new del mod">
        <pc:chgData name="Murphy, Shane M" userId="831f5673-4e65-4bf5-b93e-17c531a975fd" providerId="ADAL" clId="{FFBDC269-8B19-42B3-B179-5345DFE0F2D7}" dt="2024-03-05T15:29:48.257" v="4509" actId="47"/>
        <pc:sldMkLst>
          <pc:docMk/>
          <pc:sldMk cId="646244576" sldId="423"/>
        </pc:sldMkLst>
        <pc:spChg chg="mod">
          <ac:chgData name="Murphy, Shane M" userId="831f5673-4e65-4bf5-b93e-17c531a975fd" providerId="ADAL" clId="{FFBDC269-8B19-42B3-B179-5345DFE0F2D7}" dt="2024-03-05T15:29:45.804" v="4508" actId="6549"/>
          <ac:spMkLst>
            <pc:docMk/>
            <pc:sldMk cId="646244576" sldId="423"/>
            <ac:spMk id="3" creationId="{B4F0BAAA-4D17-420A-B21B-B718BD81FE2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4E6A-16B0-4550-9244-77F6A47BC22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8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4E6A-16B0-4550-9244-77F6A47BC22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0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4E6A-16B0-4550-9244-77F6A47BC22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3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4E6A-16B0-4550-9244-77F6A47BC22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4E6A-16B0-4550-9244-77F6A47BC22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1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4E6A-16B0-4550-9244-77F6A47BC22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9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4E6A-16B0-4550-9244-77F6A47BC22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3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4E6A-16B0-4550-9244-77F6A47BC22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0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4E6A-16B0-4550-9244-77F6A47BC22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4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4E6A-16B0-4550-9244-77F6A47BC22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4E6A-16B0-4550-9244-77F6A47BC22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28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54E6A-16B0-4550-9244-77F6A47BC22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8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HCMI 3243: Health Care Economics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BUSN 106: Tue/</a:t>
            </a:r>
            <a:r>
              <a:rPr lang="en-US" dirty="0" err="1"/>
              <a:t>Thur</a:t>
            </a:r>
            <a:endParaRPr lang="en-US" dirty="0"/>
          </a:p>
          <a:p>
            <a:r>
              <a:rPr lang="en-US" dirty="0"/>
              <a:t>Shane Murphy – </a:t>
            </a:r>
            <a:r>
              <a:rPr lang="en-US" dirty="0">
                <a:hlinkClick r:id="rId2"/>
              </a:rPr>
              <a:t>shane@uconn.edu</a:t>
            </a:r>
            <a:endParaRPr lang="en-US" dirty="0"/>
          </a:p>
          <a:p>
            <a:r>
              <a:rPr lang="en-US" dirty="0"/>
              <a:t>Office Hours: Wed 4:00-6:00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273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the quantity produced for a monopoly market and a competitive market differ?</a:t>
            </a:r>
          </a:p>
          <a:p>
            <a:pPr lvl="1"/>
            <a:r>
              <a:rPr lang="en-US" dirty="0"/>
              <a:t>A) A monopoly produces more</a:t>
            </a:r>
          </a:p>
          <a:p>
            <a:pPr lvl="1"/>
            <a:r>
              <a:rPr lang="en-US" dirty="0"/>
              <a:t>B) A monopoly produces less</a:t>
            </a:r>
          </a:p>
          <a:p>
            <a:pPr lvl="1"/>
            <a:r>
              <a:rPr lang="en-US" dirty="0"/>
              <a:t>C) They produce the same</a:t>
            </a:r>
          </a:p>
          <a:p>
            <a:pPr lvl="1"/>
            <a:r>
              <a:rPr lang="en-US" dirty="0"/>
              <a:t>D) A monopoly produces less at first then produces more</a:t>
            </a:r>
          </a:p>
        </p:txBody>
      </p:sp>
    </p:spTree>
    <p:extLst>
      <p:ext uri="{BB962C8B-B14F-4D97-AF65-F5344CB8AC3E}">
        <p14:creationId xmlns:p14="http://schemas.microsoft.com/office/powerpoint/2010/main" val="280820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an economist model pharmaceutical patents?</a:t>
            </a:r>
          </a:p>
          <a:p>
            <a:pPr lvl="1"/>
            <a:r>
              <a:rPr lang="en-US" dirty="0"/>
              <a:t>A) A temporary monopoly</a:t>
            </a:r>
          </a:p>
          <a:p>
            <a:pPr lvl="1"/>
            <a:r>
              <a:rPr lang="en-US" dirty="0"/>
              <a:t>B) A temporary oligopoly</a:t>
            </a:r>
          </a:p>
          <a:p>
            <a:pPr lvl="1"/>
            <a:r>
              <a:rPr lang="en-US" dirty="0"/>
              <a:t>C) A temporary externality</a:t>
            </a:r>
          </a:p>
          <a:p>
            <a:pPr lvl="1"/>
            <a:r>
              <a:rPr lang="en-US" dirty="0"/>
              <a:t>D) A temporary equilibrium</a:t>
            </a:r>
          </a:p>
        </p:txBody>
      </p:sp>
    </p:spTree>
    <p:extLst>
      <p:ext uri="{BB962C8B-B14F-4D97-AF65-F5344CB8AC3E}">
        <p14:creationId xmlns:p14="http://schemas.microsoft.com/office/powerpoint/2010/main" val="3793965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an orphan drug?</a:t>
            </a:r>
          </a:p>
          <a:p>
            <a:pPr lvl="1"/>
            <a:r>
              <a:rPr lang="en-US" dirty="0"/>
              <a:t>B) A drug that treats such a rare condition that it is not cost-effective to produce</a:t>
            </a:r>
          </a:p>
          <a:p>
            <a:pPr lvl="1"/>
            <a:r>
              <a:rPr lang="en-US" dirty="0"/>
              <a:t>C) A drug whose patent has expired</a:t>
            </a:r>
          </a:p>
          <a:p>
            <a:pPr lvl="1"/>
            <a:r>
              <a:rPr lang="en-US" dirty="0"/>
              <a:t>D) A drug with serious side-effects</a:t>
            </a:r>
          </a:p>
          <a:p>
            <a:pPr lvl="1"/>
            <a:r>
              <a:rPr lang="en-US" dirty="0"/>
              <a:t>E) A drug that is highly likely to be mislabeled on the black market</a:t>
            </a:r>
          </a:p>
        </p:txBody>
      </p:sp>
    </p:spTree>
    <p:extLst>
      <p:ext uri="{BB962C8B-B14F-4D97-AF65-F5344CB8AC3E}">
        <p14:creationId xmlns:p14="http://schemas.microsoft.com/office/powerpoint/2010/main" val="414619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product with very high fixed costs so that it has decreasing average costs for the relevant level of quantity produced is an example of what?</a:t>
            </a:r>
          </a:p>
          <a:p>
            <a:pPr lvl="1"/>
            <a:r>
              <a:rPr lang="en-US" dirty="0"/>
              <a:t>A) Pan-determinist duopoly</a:t>
            </a:r>
          </a:p>
          <a:p>
            <a:pPr lvl="1"/>
            <a:r>
              <a:rPr lang="en-US" dirty="0"/>
              <a:t>B) Monopolistic competition</a:t>
            </a:r>
          </a:p>
          <a:p>
            <a:pPr lvl="1"/>
            <a:r>
              <a:rPr lang="en-US" dirty="0"/>
              <a:t>C) Oligopolist competition</a:t>
            </a:r>
          </a:p>
          <a:p>
            <a:pPr lvl="1"/>
            <a:r>
              <a:rPr lang="en-US" dirty="0"/>
              <a:t>D) Natural monopoly</a:t>
            </a:r>
          </a:p>
        </p:txBody>
      </p:sp>
    </p:spTree>
    <p:extLst>
      <p:ext uri="{BB962C8B-B14F-4D97-AF65-F5344CB8AC3E}">
        <p14:creationId xmlns:p14="http://schemas.microsoft.com/office/powerpoint/2010/main" val="296523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following is not a method for managing market failures?</a:t>
            </a:r>
          </a:p>
          <a:p>
            <a:pPr lvl="1"/>
            <a:r>
              <a:rPr lang="en-US" dirty="0"/>
              <a:t>B) Negative Externality (</a:t>
            </a:r>
            <a:r>
              <a:rPr lang="en-US" dirty="0" err="1"/>
              <a:t>Pigouvian</a:t>
            </a:r>
            <a:r>
              <a:rPr lang="en-US" dirty="0"/>
              <a:t>) Taxes</a:t>
            </a:r>
          </a:p>
          <a:p>
            <a:pPr lvl="1"/>
            <a:r>
              <a:rPr lang="en-US" dirty="0"/>
              <a:t>C) Cap and Trade (Marketable Permits)</a:t>
            </a:r>
          </a:p>
          <a:p>
            <a:pPr lvl="1"/>
            <a:r>
              <a:rPr lang="en-US" dirty="0"/>
              <a:t>D) Strong Property Rights</a:t>
            </a:r>
          </a:p>
          <a:p>
            <a:pPr lvl="1"/>
            <a:r>
              <a:rPr lang="en-US" dirty="0"/>
              <a:t>E) Externalization of Externalities</a:t>
            </a:r>
          </a:p>
        </p:txBody>
      </p:sp>
    </p:spTree>
    <p:extLst>
      <p:ext uri="{BB962C8B-B14F-4D97-AF65-F5344CB8AC3E}">
        <p14:creationId xmlns:p14="http://schemas.microsoft.com/office/powerpoint/2010/main" val="293564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DALY stand for?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276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DALY stand for?</a:t>
            </a:r>
          </a:p>
          <a:p>
            <a:pPr marL="457200" lvl="1" indent="0">
              <a:buNone/>
            </a:pPr>
            <a:r>
              <a:rPr lang="en-US" dirty="0"/>
              <a:t>Disability Adjusted Life Year</a:t>
            </a:r>
          </a:p>
        </p:txBody>
      </p:sp>
    </p:spTree>
    <p:extLst>
      <p:ext uri="{BB962C8B-B14F-4D97-AF65-F5344CB8AC3E}">
        <p14:creationId xmlns:p14="http://schemas.microsoft.com/office/powerpoint/2010/main" val="90564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Borges’ short story, On Exactitude in Science is a parable of</a:t>
            </a:r>
          </a:p>
          <a:p>
            <a:pPr lvl="1"/>
            <a:r>
              <a:rPr lang="en-US" dirty="0"/>
              <a:t>A) The harm of monopolies and market power</a:t>
            </a:r>
          </a:p>
          <a:p>
            <a:pPr lvl="1"/>
            <a:r>
              <a:rPr lang="en-US" dirty="0"/>
              <a:t>B) The role of research and development</a:t>
            </a:r>
          </a:p>
          <a:p>
            <a:pPr lvl="1"/>
            <a:r>
              <a:rPr lang="en-US" dirty="0"/>
              <a:t>C) The tradeoff between precision and usefulness in models</a:t>
            </a:r>
          </a:p>
          <a:p>
            <a:pPr lvl="1"/>
            <a:r>
              <a:rPr lang="en-US" dirty="0"/>
              <a:t>D) Misinformation</a:t>
            </a:r>
          </a:p>
        </p:txBody>
      </p:sp>
    </p:spTree>
    <p:extLst>
      <p:ext uri="{BB962C8B-B14F-4D97-AF65-F5344CB8AC3E}">
        <p14:creationId xmlns:p14="http://schemas.microsoft.com/office/powerpoint/2010/main" val="377790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LOS stands for</a:t>
            </a:r>
          </a:p>
          <a:p>
            <a:pPr lvl="1"/>
            <a:r>
              <a:rPr lang="en-US" dirty="0"/>
              <a:t>A) loss of subsidy</a:t>
            </a:r>
          </a:p>
          <a:p>
            <a:pPr lvl="1"/>
            <a:r>
              <a:rPr lang="en-US" dirty="0"/>
              <a:t>B) length of stay</a:t>
            </a:r>
          </a:p>
          <a:p>
            <a:pPr lvl="1"/>
            <a:r>
              <a:rPr lang="en-US" dirty="0"/>
              <a:t>C) load of standardization</a:t>
            </a:r>
          </a:p>
          <a:p>
            <a:pPr lvl="1"/>
            <a:r>
              <a:rPr lang="en-US" dirty="0"/>
              <a:t>D) lump of stuff</a:t>
            </a:r>
          </a:p>
        </p:txBody>
      </p:sp>
    </p:spTree>
    <p:extLst>
      <p:ext uri="{BB962C8B-B14F-4D97-AF65-F5344CB8AC3E}">
        <p14:creationId xmlns:p14="http://schemas.microsoft.com/office/powerpoint/2010/main" val="131834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estimated annual increase in medical spending in the late 2010s for adults with obesity?</a:t>
            </a:r>
          </a:p>
          <a:p>
            <a:pPr lvl="1"/>
            <a:r>
              <a:rPr lang="en-US" dirty="0"/>
              <a:t>A) About $200, with severe obesity associated with an increase of about $300</a:t>
            </a:r>
          </a:p>
          <a:p>
            <a:pPr lvl="1"/>
            <a:r>
              <a:rPr lang="en-US" dirty="0"/>
              <a:t>B) About $2,000, with severe obesity associated with an increase of about $3,000</a:t>
            </a:r>
          </a:p>
          <a:p>
            <a:pPr lvl="1"/>
            <a:r>
              <a:rPr lang="en-US" dirty="0"/>
              <a:t>C) About $20,000, with severe obesity associated with an increase of about $30,000</a:t>
            </a:r>
          </a:p>
          <a:p>
            <a:pPr lvl="1"/>
            <a:r>
              <a:rPr lang="en-US" dirty="0"/>
              <a:t>D) Obesity was associated with a decrease in spending</a:t>
            </a:r>
          </a:p>
        </p:txBody>
      </p:sp>
    </p:spTree>
    <p:extLst>
      <p:ext uri="{BB962C8B-B14F-4D97-AF65-F5344CB8AC3E}">
        <p14:creationId xmlns:p14="http://schemas.microsoft.com/office/powerpoint/2010/main" val="146422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the nearest $1000, what is the per capita annual expenditure on health in the United States?</a:t>
            </a:r>
          </a:p>
          <a:p>
            <a:pPr lvl="1"/>
            <a:r>
              <a:rPr lang="en-US" dirty="0"/>
              <a:t>A)$7000 ($7278)</a:t>
            </a:r>
          </a:p>
          <a:p>
            <a:pPr lvl="1"/>
            <a:r>
              <a:rPr lang="en-US" dirty="0"/>
              <a:t>B)$9000 ($8632)</a:t>
            </a:r>
          </a:p>
          <a:p>
            <a:pPr lvl="1"/>
            <a:r>
              <a:rPr lang="en-US" dirty="0"/>
              <a:t>C)$11,000 ($11,172)</a:t>
            </a:r>
          </a:p>
          <a:p>
            <a:pPr lvl="1"/>
            <a:r>
              <a:rPr lang="en-US" dirty="0"/>
              <a:t>D)$13,000 ($13,493)</a:t>
            </a:r>
          </a:p>
        </p:txBody>
      </p:sp>
    </p:spTree>
    <p:extLst>
      <p:ext uri="{BB962C8B-B14F-4D97-AF65-F5344CB8AC3E}">
        <p14:creationId xmlns:p14="http://schemas.microsoft.com/office/powerpoint/2010/main" val="388832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following is not a cancer related to obesity?</a:t>
            </a:r>
          </a:p>
          <a:p>
            <a:pPr lvl="1"/>
            <a:r>
              <a:rPr lang="en-US" dirty="0"/>
              <a:t>A) Kidney</a:t>
            </a:r>
          </a:p>
          <a:p>
            <a:pPr lvl="1"/>
            <a:r>
              <a:rPr lang="en-US" dirty="0"/>
              <a:t>B) Breast</a:t>
            </a:r>
          </a:p>
          <a:p>
            <a:pPr lvl="1"/>
            <a:r>
              <a:rPr lang="en-US" dirty="0"/>
              <a:t>C) Colorectal</a:t>
            </a:r>
          </a:p>
          <a:p>
            <a:pPr lvl="1"/>
            <a:r>
              <a:rPr lang="en-US" dirty="0"/>
              <a:t>D) Cervical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8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constraints in the Grossman Model</a:t>
            </a:r>
          </a:p>
          <a:p>
            <a:pPr lvl="1"/>
            <a:r>
              <a:rPr lang="en-US" dirty="0"/>
              <a:t>A) Time and Money/Earnings</a:t>
            </a:r>
          </a:p>
          <a:p>
            <a:pPr lvl="1"/>
            <a:r>
              <a:rPr lang="en-US" dirty="0"/>
              <a:t>B) Guns and Butter</a:t>
            </a:r>
          </a:p>
          <a:p>
            <a:pPr lvl="1"/>
            <a:r>
              <a:rPr lang="en-US" dirty="0"/>
              <a:t>C) Time and Utility</a:t>
            </a:r>
          </a:p>
          <a:p>
            <a:pPr lvl="1"/>
            <a:r>
              <a:rPr lang="en-US" dirty="0"/>
              <a:t>D) Earnings/Income and Wealth</a:t>
            </a:r>
          </a:p>
        </p:txBody>
      </p:sp>
    </p:spTree>
    <p:extLst>
      <p:ext uri="{BB962C8B-B14F-4D97-AF65-F5344CB8AC3E}">
        <p14:creationId xmlns:p14="http://schemas.microsoft.com/office/powerpoint/2010/main" val="139079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depreciation</a:t>
            </a:r>
          </a:p>
          <a:p>
            <a:pPr lvl="1"/>
            <a:r>
              <a:rPr lang="en-US" dirty="0"/>
              <a:t>A) The opposite of appreciation – when you aren’t happy with what you get</a:t>
            </a:r>
          </a:p>
          <a:p>
            <a:pPr lvl="1"/>
            <a:r>
              <a:rPr lang="en-US" dirty="0"/>
              <a:t>B) The decay of value of a thing over time</a:t>
            </a:r>
          </a:p>
          <a:p>
            <a:pPr lvl="1"/>
            <a:r>
              <a:rPr lang="en-US" dirty="0"/>
              <a:t>C) The increase in value of an account</a:t>
            </a:r>
          </a:p>
          <a:p>
            <a:pPr lvl="1"/>
            <a:r>
              <a:rPr lang="en-US" dirty="0"/>
              <a:t>D) Another word for the Ides of March</a:t>
            </a:r>
          </a:p>
        </p:txBody>
      </p:sp>
    </p:spTree>
    <p:extLst>
      <p:ext uri="{BB962C8B-B14F-4D97-AF65-F5344CB8AC3E}">
        <p14:creationId xmlns:p14="http://schemas.microsoft.com/office/powerpoint/2010/main" val="118101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Grossman model, what goods give the agent utility?</a:t>
            </a:r>
          </a:p>
          <a:p>
            <a:pPr lvl="1"/>
            <a:r>
              <a:rPr lang="en-US" dirty="0"/>
              <a:t>A) Only health</a:t>
            </a:r>
          </a:p>
          <a:p>
            <a:pPr lvl="1"/>
            <a:r>
              <a:rPr lang="en-US" dirty="0"/>
              <a:t>B) Two goods: health and everything else</a:t>
            </a:r>
          </a:p>
          <a:p>
            <a:pPr lvl="1"/>
            <a:r>
              <a:rPr lang="en-US" dirty="0"/>
              <a:t>C) Two goods: health and time</a:t>
            </a:r>
          </a:p>
          <a:p>
            <a:pPr lvl="1"/>
            <a:r>
              <a:rPr lang="en-US" dirty="0"/>
              <a:t>D) Health, time, and work</a:t>
            </a:r>
          </a:p>
        </p:txBody>
      </p:sp>
    </p:spTree>
    <p:extLst>
      <p:ext uri="{BB962C8B-B14F-4D97-AF65-F5344CB8AC3E}">
        <p14:creationId xmlns:p14="http://schemas.microsoft.com/office/powerpoint/2010/main" val="355572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 the Grossman Model, what does E stand for in the investment function,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bSup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sup>
                    </m:sSubSup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A) Energy</a:t>
                </a:r>
              </a:p>
              <a:p>
                <a:pPr lvl="1"/>
                <a:r>
                  <a:rPr lang="en-US" dirty="0"/>
                  <a:t>B) Economy</a:t>
                </a:r>
              </a:p>
              <a:p>
                <a:pPr lvl="1"/>
                <a:r>
                  <a:rPr lang="en-US" dirty="0"/>
                  <a:t>C) Ecology</a:t>
                </a:r>
              </a:p>
              <a:p>
                <a:pPr lvl="1"/>
                <a:r>
                  <a:rPr lang="en-US" dirty="0"/>
                  <a:t>D) Efficiency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70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Grossman Model, how will an increase in age affect the returns obtained from healthy days?</a:t>
            </a:r>
          </a:p>
          <a:p>
            <a:pPr lvl="1"/>
            <a:r>
              <a:rPr lang="en-US" dirty="0"/>
              <a:t>B) increase returns from healthy days</a:t>
            </a:r>
          </a:p>
          <a:p>
            <a:pPr lvl="1"/>
            <a:r>
              <a:rPr lang="en-US" dirty="0"/>
              <a:t>C) decrease returns from healthy days</a:t>
            </a:r>
          </a:p>
          <a:p>
            <a:pPr lvl="1"/>
            <a:r>
              <a:rPr lang="en-US" dirty="0"/>
              <a:t>D) increase efficiency of converting healthy days into health stock</a:t>
            </a:r>
          </a:p>
          <a:p>
            <a:pPr lvl="1"/>
            <a:r>
              <a:rPr lang="en-US" dirty="0"/>
              <a:t>E) aging is not a part of the Grossman Model</a:t>
            </a:r>
          </a:p>
        </p:txBody>
      </p:sp>
    </p:spTree>
    <p:extLst>
      <p:ext uri="{BB962C8B-B14F-4D97-AF65-F5344CB8AC3E}">
        <p14:creationId xmlns:p14="http://schemas.microsoft.com/office/powerpoint/2010/main" val="412455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 the Grossman Model,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p>
                  </m:oMath>
                </a14:m>
                <a:r>
                  <a:rPr lang="en-US" dirty="0"/>
                  <a:t> is</a:t>
                </a:r>
              </a:p>
              <a:p>
                <a:pPr lvl="1"/>
                <a:r>
                  <a:rPr lang="en-US" dirty="0"/>
                  <a:t>A) The utility function</a:t>
                </a:r>
              </a:p>
              <a:p>
                <a:pPr lvl="1"/>
                <a:r>
                  <a:rPr lang="en-US" dirty="0"/>
                  <a:t>B) The wealth constraint</a:t>
                </a:r>
              </a:p>
              <a:p>
                <a:pPr lvl="1"/>
                <a:r>
                  <a:rPr lang="en-US" dirty="0"/>
                  <a:t>C) The Marginal Efficiency of Capital function</a:t>
                </a:r>
              </a:p>
              <a:p>
                <a:pPr lvl="1"/>
                <a:r>
                  <a:rPr lang="en-US" dirty="0"/>
                  <a:t>D) The time constraint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222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does decreasing marginal utility imply a taste for variety</a:t>
            </a:r>
          </a:p>
          <a:p>
            <a:pPr lvl="1"/>
            <a:r>
              <a:rPr lang="en-US" dirty="0"/>
              <a:t>A) Variety is the spice of life, and spice is important in Dune!</a:t>
            </a:r>
          </a:p>
          <a:p>
            <a:pPr lvl="1"/>
            <a:r>
              <a:rPr lang="en-US" dirty="0"/>
              <a:t>B) You get more utility from an unit increase from a small amount of a good, so if you put all your money into one good, the marginal increase in the last unit might be quite small, and you might be better off consuming some of a different good instead</a:t>
            </a:r>
          </a:p>
          <a:p>
            <a:pPr lvl="1"/>
            <a:r>
              <a:rPr lang="en-US" dirty="0"/>
              <a:t>C) Variety Magazine, like all journalism, is in trouble and might go </a:t>
            </a:r>
            <a:r>
              <a:rPr lang="en-US" dirty="0" err="1"/>
              <a:t>bankrups</a:t>
            </a:r>
            <a:endParaRPr lang="en-US" dirty="0"/>
          </a:p>
          <a:p>
            <a:pPr lvl="1"/>
            <a:r>
              <a:rPr lang="en-US" dirty="0"/>
              <a:t>D) De </a:t>
            </a:r>
            <a:r>
              <a:rPr lang="en-US" dirty="0" err="1"/>
              <a:t>gustibus</a:t>
            </a:r>
            <a:r>
              <a:rPr lang="en-US" dirty="0"/>
              <a:t> non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disputandum</a:t>
            </a:r>
            <a:r>
              <a:rPr lang="en-US" dirty="0"/>
              <a:t> – There is no accounting for taste</a:t>
            </a:r>
          </a:p>
        </p:txBody>
      </p:sp>
    </p:spTree>
    <p:extLst>
      <p:ext uri="{BB962C8B-B14F-4D97-AF65-F5344CB8AC3E}">
        <p14:creationId xmlns:p14="http://schemas.microsoft.com/office/powerpoint/2010/main" val="262768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concept of optimal death</a:t>
            </a:r>
          </a:p>
          <a:p>
            <a:pPr lvl="1"/>
            <a:r>
              <a:rPr lang="en-US" dirty="0"/>
              <a:t>A) That as one ages, the cost of investment in health becomes too high to overcome the increase in depreciation of health stock</a:t>
            </a:r>
          </a:p>
          <a:p>
            <a:pPr lvl="1"/>
            <a:r>
              <a:rPr lang="en-US" dirty="0"/>
              <a:t>B) That there is an equilibrium population level in the world based on carrying capacity and productivity</a:t>
            </a:r>
          </a:p>
          <a:p>
            <a:pPr lvl="1"/>
            <a:r>
              <a:rPr lang="en-US" dirty="0"/>
              <a:t>C) That some economists believe capital punishment is a moral imperative</a:t>
            </a:r>
          </a:p>
          <a:p>
            <a:pPr lvl="1"/>
            <a:r>
              <a:rPr lang="en-US" dirty="0"/>
              <a:t>D) That no level of sickness exists in an equilibrium state</a:t>
            </a:r>
          </a:p>
        </p:txBody>
      </p:sp>
    </p:spTree>
    <p:extLst>
      <p:ext uri="{BB962C8B-B14F-4D97-AF65-F5344CB8AC3E}">
        <p14:creationId xmlns:p14="http://schemas.microsoft.com/office/powerpoint/2010/main" val="328473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more education affect the Grossman model</a:t>
            </a:r>
          </a:p>
          <a:p>
            <a:pPr lvl="1"/>
            <a:r>
              <a:rPr lang="en-US" dirty="0"/>
              <a:t>A) It increases the efficiency of health investment</a:t>
            </a:r>
          </a:p>
          <a:p>
            <a:pPr lvl="1"/>
            <a:r>
              <a:rPr lang="en-US" dirty="0"/>
              <a:t>B) It increases the cost of capital in health investment</a:t>
            </a:r>
          </a:p>
          <a:p>
            <a:pPr lvl="1"/>
            <a:r>
              <a:rPr lang="en-US" dirty="0"/>
              <a:t>C) It decreases the time constraint</a:t>
            </a:r>
          </a:p>
          <a:p>
            <a:pPr lvl="1"/>
            <a:r>
              <a:rPr lang="en-US" dirty="0"/>
              <a:t>D) It has no effect/we did not discuss this in class</a:t>
            </a:r>
          </a:p>
        </p:txBody>
      </p:sp>
    </p:spTree>
    <p:extLst>
      <p:ext uri="{BB962C8B-B14F-4D97-AF65-F5344CB8AC3E}">
        <p14:creationId xmlns:p14="http://schemas.microsoft.com/office/powerpoint/2010/main" val="87156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the nearest %, what is the US Health Care Spending as a percentage of GDP?</a:t>
            </a:r>
          </a:p>
          <a:p>
            <a:pPr lvl="1"/>
            <a:r>
              <a:rPr lang="en-US" dirty="0"/>
              <a:t>A)14%</a:t>
            </a:r>
          </a:p>
          <a:p>
            <a:pPr lvl="1"/>
            <a:r>
              <a:rPr lang="en-US" dirty="0"/>
              <a:t>B)17%</a:t>
            </a:r>
          </a:p>
          <a:p>
            <a:pPr lvl="1"/>
            <a:r>
              <a:rPr lang="en-US" dirty="0"/>
              <a:t>C)22%</a:t>
            </a:r>
          </a:p>
          <a:p>
            <a:pPr lvl="1"/>
            <a:r>
              <a:rPr lang="en-US" dirty="0"/>
              <a:t>D)26%</a:t>
            </a:r>
          </a:p>
        </p:txBody>
      </p:sp>
    </p:spTree>
    <p:extLst>
      <p:ext uri="{BB962C8B-B14F-4D97-AF65-F5344CB8AC3E}">
        <p14:creationId xmlns:p14="http://schemas.microsoft.com/office/powerpoint/2010/main" val="253792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opportunity cost of capital investment?</a:t>
            </a:r>
          </a:p>
          <a:p>
            <a:pPr lvl="1"/>
            <a:r>
              <a:rPr lang="en-US" dirty="0"/>
              <a:t>A) Interest Rate</a:t>
            </a:r>
          </a:p>
          <a:p>
            <a:pPr lvl="1"/>
            <a:r>
              <a:rPr lang="en-US" dirty="0"/>
              <a:t>B) Rate of Depreciation</a:t>
            </a:r>
          </a:p>
          <a:p>
            <a:pPr lvl="1"/>
            <a:r>
              <a:rPr lang="en-US" dirty="0"/>
              <a:t>C) Optimal Condition</a:t>
            </a:r>
          </a:p>
          <a:p>
            <a:pPr lvl="1"/>
            <a:r>
              <a:rPr lang="en-US" dirty="0"/>
              <a:t>D) Marginal Efficiency of Capital</a:t>
            </a:r>
          </a:p>
        </p:txBody>
      </p:sp>
    </p:spTree>
    <p:extLst>
      <p:ext uri="{BB962C8B-B14F-4D97-AF65-F5344CB8AC3E}">
        <p14:creationId xmlns:p14="http://schemas.microsoft.com/office/powerpoint/2010/main" val="101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following is true based on the Anderson “It’s The Prices” articles?</a:t>
            </a:r>
          </a:p>
          <a:p>
            <a:pPr lvl="1"/>
            <a:r>
              <a:rPr lang="en-US" dirty="0"/>
              <a:t>A) Spending on pharmaceuticals in the US is below average</a:t>
            </a:r>
          </a:p>
          <a:p>
            <a:pPr lvl="1"/>
            <a:r>
              <a:rPr lang="en-US" dirty="0"/>
              <a:t>B) Nurses per capita in the US is below average</a:t>
            </a:r>
          </a:p>
          <a:p>
            <a:pPr lvl="1"/>
            <a:r>
              <a:rPr lang="en-US" dirty="0"/>
              <a:t>D) Average length of stay in the US is below average</a:t>
            </a:r>
          </a:p>
          <a:p>
            <a:pPr lvl="1"/>
            <a:r>
              <a:rPr lang="en-US" dirty="0"/>
              <a:t>E) MRI and CT utilization in the US is below average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64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tradeoff that determines the relationship between income and family size in Angrist and Evans (1996)?</a:t>
            </a:r>
          </a:p>
          <a:p>
            <a:pPr lvl="1"/>
            <a:r>
              <a:rPr lang="en-US" dirty="0"/>
              <a:t>A) Upper class vs lower class</a:t>
            </a:r>
          </a:p>
          <a:p>
            <a:pPr lvl="1"/>
            <a:r>
              <a:rPr lang="en-US" dirty="0"/>
              <a:t>B) White vs non-white</a:t>
            </a:r>
          </a:p>
          <a:p>
            <a:pPr lvl="1"/>
            <a:r>
              <a:rPr lang="en-US" dirty="0"/>
              <a:t>D) Rich vs poor</a:t>
            </a:r>
          </a:p>
          <a:p>
            <a:pPr lvl="1"/>
            <a:r>
              <a:rPr lang="en-US" dirty="0"/>
              <a:t>E) Quality vs quantity</a:t>
            </a:r>
          </a:p>
        </p:txBody>
      </p:sp>
    </p:spTree>
    <p:extLst>
      <p:ext uri="{BB962C8B-B14F-4D97-AF65-F5344CB8AC3E}">
        <p14:creationId xmlns:p14="http://schemas.microsoft.com/office/powerpoint/2010/main" val="289076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height positively associated with labor market outcomes in Anne Case and Christina </a:t>
            </a:r>
            <a:r>
              <a:rPr lang="en-US" dirty="0" err="1"/>
              <a:t>Paxson</a:t>
            </a:r>
            <a:r>
              <a:rPr lang="en-US" dirty="0"/>
              <a:t> (2008)</a:t>
            </a:r>
          </a:p>
          <a:p>
            <a:pPr lvl="1"/>
            <a:r>
              <a:rPr lang="en-US" dirty="0"/>
              <a:t>A) There is no economic relationship between these variables</a:t>
            </a:r>
          </a:p>
          <a:p>
            <a:pPr lvl="1"/>
            <a:r>
              <a:rPr lang="en-US" dirty="0"/>
              <a:t>B) People with higher incomes are more likely to lie about their height</a:t>
            </a:r>
          </a:p>
          <a:p>
            <a:pPr lvl="1"/>
            <a:r>
              <a:rPr lang="en-US" dirty="0"/>
              <a:t>C) Height and race and height and sex are correlated</a:t>
            </a:r>
          </a:p>
          <a:p>
            <a:pPr lvl="1"/>
            <a:r>
              <a:rPr lang="en-US" dirty="0"/>
              <a:t>D) Height is correlated to better childhood outcomes which persist into adulthood</a:t>
            </a:r>
          </a:p>
        </p:txBody>
      </p:sp>
    </p:spTree>
    <p:extLst>
      <p:ext uri="{BB962C8B-B14F-4D97-AF65-F5344CB8AC3E}">
        <p14:creationId xmlns:p14="http://schemas.microsoft.com/office/powerpoint/2010/main" val="239871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Cutler, Glaser, and Shapiro (2003), which is the most important factor in why obesity increased in the US  between the 1970s and 1990s.</a:t>
            </a:r>
          </a:p>
          <a:p>
            <a:pPr lvl="1"/>
            <a:r>
              <a:rPr lang="en-US" dirty="0"/>
              <a:t>A) Increasing incomes means people are buying more food</a:t>
            </a:r>
          </a:p>
          <a:p>
            <a:pPr lvl="1"/>
            <a:r>
              <a:rPr lang="en-US" dirty="0"/>
              <a:t>B) Decreased in prices of food means people are buying more food</a:t>
            </a:r>
          </a:p>
          <a:p>
            <a:pPr lvl="1"/>
            <a:r>
              <a:rPr lang="en-US" dirty="0"/>
              <a:t>C) Increased in technology means its easier and cheaper to consume calorie-dense foods</a:t>
            </a:r>
          </a:p>
          <a:p>
            <a:pPr lvl="1"/>
            <a:r>
              <a:rPr lang="en-US" dirty="0"/>
              <a:t>D) Sedentary lifestyles have increased</a:t>
            </a:r>
          </a:p>
        </p:txBody>
      </p:sp>
    </p:spTree>
    <p:extLst>
      <p:ext uri="{BB962C8B-B14F-4D97-AF65-F5344CB8AC3E}">
        <p14:creationId xmlns:p14="http://schemas.microsoft.com/office/powerpoint/2010/main" val="194786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model address the question: A change of 1 in X is associated with a change in Y of β percent</a:t>
            </a:r>
          </a:p>
          <a:p>
            <a:pPr lvl="1"/>
            <a:r>
              <a:rPr lang="en-US" dirty="0"/>
              <a:t>A) Y=α+β ln⁡(X)+ϵ</a:t>
            </a:r>
          </a:p>
          <a:p>
            <a:pPr lvl="1"/>
            <a:r>
              <a:rPr lang="en-US" dirty="0"/>
              <a:t>B) ln⁡(Y)=α+βX+ϵ</a:t>
            </a:r>
          </a:p>
          <a:p>
            <a:pPr lvl="1"/>
            <a:r>
              <a:rPr lang="en-US" dirty="0"/>
              <a:t>C) ln⁡(Y)=α+β ln⁡(X)+ϵ</a:t>
            </a:r>
          </a:p>
          <a:p>
            <a:pPr lvl="1"/>
            <a:r>
              <a:rPr lang="en-US" dirty="0"/>
              <a:t>D) Y=α+βX+ϵ</a:t>
            </a:r>
          </a:p>
        </p:txBody>
      </p:sp>
    </p:spTree>
    <p:extLst>
      <p:ext uri="{BB962C8B-B14F-4D97-AF65-F5344CB8AC3E}">
        <p14:creationId xmlns:p14="http://schemas.microsoft.com/office/powerpoint/2010/main" val="151178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which variable is percent change most often important?</a:t>
            </a:r>
          </a:p>
          <a:p>
            <a:pPr lvl="1"/>
            <a:r>
              <a:rPr lang="en-US" dirty="0"/>
              <a:t>A) Wealth/income</a:t>
            </a:r>
          </a:p>
          <a:p>
            <a:pPr lvl="1"/>
            <a:r>
              <a:rPr lang="en-US" dirty="0"/>
              <a:t>B) Height</a:t>
            </a:r>
          </a:p>
          <a:p>
            <a:pPr lvl="1"/>
            <a:r>
              <a:rPr lang="en-US" dirty="0"/>
              <a:t>C) Age</a:t>
            </a:r>
          </a:p>
          <a:p>
            <a:pPr lvl="1"/>
            <a:r>
              <a:rPr lang="en-US" dirty="0"/>
              <a:t>E) Number of children</a:t>
            </a:r>
          </a:p>
        </p:txBody>
      </p:sp>
    </p:spTree>
    <p:extLst>
      <p:ext uri="{BB962C8B-B14F-4D97-AF65-F5344CB8AC3E}">
        <p14:creationId xmlns:p14="http://schemas.microsoft.com/office/powerpoint/2010/main" val="348165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it mean to have a control variable in an econometric model?</a:t>
            </a:r>
          </a:p>
          <a:p>
            <a:pPr lvl="1"/>
            <a:r>
              <a:rPr lang="en-US" dirty="0"/>
              <a:t>A) All variables have the same scale</a:t>
            </a:r>
          </a:p>
          <a:p>
            <a:pPr lvl="1"/>
            <a:r>
              <a:rPr lang="en-US" dirty="0"/>
              <a:t>B) The estimate of interest assumes ceteris </a:t>
            </a:r>
            <a:r>
              <a:rPr lang="en-US" dirty="0" err="1"/>
              <a:t>parabus</a:t>
            </a:r>
            <a:endParaRPr lang="en-US" dirty="0"/>
          </a:p>
          <a:p>
            <a:pPr lvl="1"/>
            <a:r>
              <a:rPr lang="en-US" dirty="0"/>
              <a:t>C) The experiment includes a treatment and a control group</a:t>
            </a:r>
          </a:p>
          <a:p>
            <a:pPr lvl="1"/>
            <a:r>
              <a:rPr lang="en-US" dirty="0"/>
              <a:t>E) The effect is the sum of the effect of all variables</a:t>
            </a:r>
          </a:p>
        </p:txBody>
      </p:sp>
    </p:spTree>
    <p:extLst>
      <p:ext uri="{BB962C8B-B14F-4D97-AF65-F5344CB8AC3E}">
        <p14:creationId xmlns:p14="http://schemas.microsoft.com/office/powerpoint/2010/main" val="392219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performed by the R command, lm()?</a:t>
            </a:r>
          </a:p>
          <a:p>
            <a:pPr lvl="1"/>
            <a:r>
              <a:rPr lang="en-US" dirty="0"/>
              <a:t>A) A binary input-output table</a:t>
            </a:r>
          </a:p>
          <a:p>
            <a:pPr lvl="1"/>
            <a:r>
              <a:rPr lang="en-US" dirty="0"/>
              <a:t>B) A summary of the mean, median, and quartiles of a variable</a:t>
            </a:r>
          </a:p>
          <a:p>
            <a:pPr lvl="1"/>
            <a:r>
              <a:rPr lang="en-US" dirty="0"/>
              <a:t>C) A linear/least </a:t>
            </a:r>
            <a:r>
              <a:rPr lang="en-US" dirty="0" err="1"/>
              <a:t>squars</a:t>
            </a:r>
            <a:r>
              <a:rPr lang="en-US" dirty="0"/>
              <a:t> regression</a:t>
            </a:r>
          </a:p>
          <a:p>
            <a:pPr lvl="1"/>
            <a:r>
              <a:rPr lang="en-US" dirty="0"/>
              <a:t>D) A loess model</a:t>
            </a:r>
          </a:p>
        </p:txBody>
      </p:sp>
    </p:spTree>
    <p:extLst>
      <p:ext uri="{BB962C8B-B14F-4D97-AF65-F5344CB8AC3E}">
        <p14:creationId xmlns:p14="http://schemas.microsoft.com/office/powerpoint/2010/main" val="147103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R, what will be the result of:</a:t>
            </a:r>
          </a:p>
          <a:p>
            <a:pPr marL="0" indent="0">
              <a:buNone/>
            </a:pPr>
            <a:r>
              <a:rPr lang="en-US" dirty="0"/>
              <a:t>x&lt;-c(6,5,4,3,2,1)</a:t>
            </a:r>
          </a:p>
          <a:p>
            <a:pPr marL="0" indent="0">
              <a:buNone/>
            </a:pPr>
            <a:r>
              <a:rPr lang="en-US" dirty="0"/>
              <a:t>X&gt;3</a:t>
            </a:r>
          </a:p>
          <a:p>
            <a:pPr lvl="1"/>
            <a:r>
              <a:rPr lang="en-US" dirty="0"/>
              <a:t>B) FALSE  </a:t>
            </a:r>
            <a:r>
              <a:rPr lang="en-US" dirty="0" err="1"/>
              <a:t>FALSE</a:t>
            </a:r>
            <a:r>
              <a:rPr lang="en-US" dirty="0"/>
              <a:t>  TRUE  </a:t>
            </a:r>
            <a:r>
              <a:rPr lang="en-US" dirty="0" err="1"/>
              <a:t>TRUE</a:t>
            </a:r>
            <a:r>
              <a:rPr lang="en-US" dirty="0"/>
              <a:t>  </a:t>
            </a:r>
            <a:r>
              <a:rPr lang="en-US" dirty="0" err="1"/>
              <a:t>TRUE</a:t>
            </a:r>
            <a:r>
              <a:rPr lang="en-US" dirty="0"/>
              <a:t>  </a:t>
            </a:r>
            <a:r>
              <a:rPr lang="en-US" dirty="0" err="1"/>
              <a:t>TRUE</a:t>
            </a:r>
            <a:endParaRPr lang="en-US" dirty="0"/>
          </a:p>
          <a:p>
            <a:pPr lvl="1"/>
            <a:r>
              <a:rPr lang="en-US" dirty="0"/>
              <a:t>C) FALSE  </a:t>
            </a:r>
            <a:r>
              <a:rPr lang="en-US" dirty="0" err="1"/>
              <a:t>FALSE</a:t>
            </a:r>
            <a:r>
              <a:rPr lang="en-US" dirty="0"/>
              <a:t>  </a:t>
            </a:r>
            <a:r>
              <a:rPr lang="en-US" dirty="0" err="1"/>
              <a:t>FALSE</a:t>
            </a:r>
            <a:r>
              <a:rPr lang="en-US" dirty="0"/>
              <a:t>  </a:t>
            </a:r>
            <a:r>
              <a:rPr lang="en-US" dirty="0" err="1"/>
              <a:t>FALSE</a:t>
            </a:r>
            <a:r>
              <a:rPr lang="en-US" dirty="0"/>
              <a:t>  TRUE  </a:t>
            </a:r>
            <a:r>
              <a:rPr lang="en-US" dirty="0" err="1"/>
              <a:t>TRUE</a:t>
            </a:r>
            <a:endParaRPr lang="en-US" dirty="0"/>
          </a:p>
          <a:p>
            <a:pPr lvl="1"/>
            <a:r>
              <a:rPr lang="en-US" dirty="0"/>
              <a:t>D) TRUE  </a:t>
            </a:r>
            <a:r>
              <a:rPr lang="en-US" dirty="0" err="1"/>
              <a:t>TRUE</a:t>
            </a:r>
            <a:r>
              <a:rPr lang="en-US" dirty="0"/>
              <a:t>  </a:t>
            </a:r>
            <a:r>
              <a:rPr lang="en-US" dirty="0" err="1"/>
              <a:t>TRUE</a:t>
            </a:r>
            <a:r>
              <a:rPr lang="en-US" dirty="0"/>
              <a:t>  FALSE  FALSE  </a:t>
            </a:r>
            <a:r>
              <a:rPr lang="en-US" dirty="0" err="1"/>
              <a:t>FALSE</a:t>
            </a:r>
            <a:endParaRPr lang="en-US" dirty="0"/>
          </a:p>
          <a:p>
            <a:pPr lvl="1"/>
            <a:r>
              <a:rPr lang="en-US" dirty="0"/>
              <a:t>E) TRUE  FALSE</a:t>
            </a:r>
          </a:p>
        </p:txBody>
      </p:sp>
    </p:spTree>
    <p:extLst>
      <p:ext uri="{BB962C8B-B14F-4D97-AF65-F5344CB8AC3E}">
        <p14:creationId xmlns:p14="http://schemas.microsoft.com/office/powerpoint/2010/main" val="118922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Economist Gary Becker is associated with all but the following</a:t>
            </a:r>
          </a:p>
          <a:p>
            <a:pPr lvl="1"/>
            <a:r>
              <a:rPr lang="en-US" dirty="0"/>
              <a:t>A) Economics of the Household</a:t>
            </a:r>
          </a:p>
          <a:p>
            <a:pPr lvl="1"/>
            <a:r>
              <a:rPr lang="en-US" dirty="0"/>
              <a:t>B) Economics of the Family</a:t>
            </a:r>
          </a:p>
          <a:p>
            <a:pPr lvl="1"/>
            <a:r>
              <a:rPr lang="en-US" dirty="0"/>
              <a:t>C) Macroeconomics</a:t>
            </a:r>
          </a:p>
          <a:p>
            <a:pPr lvl="1"/>
            <a:r>
              <a:rPr lang="en-US" dirty="0"/>
              <a:t>E) Health Economics</a:t>
            </a:r>
          </a:p>
        </p:txBody>
      </p:sp>
    </p:spTree>
    <p:extLst>
      <p:ext uri="{BB962C8B-B14F-4D97-AF65-F5344CB8AC3E}">
        <p14:creationId xmlns:p14="http://schemas.microsoft.com/office/powerpoint/2010/main" val="225959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r>
              <a:rPr lang="en-US" dirty="0"/>
              <a:t>A)</a:t>
            </a:r>
          </a:p>
          <a:p>
            <a:pPr lvl="1"/>
            <a:r>
              <a:rPr lang="en-US" dirty="0"/>
              <a:t>B)</a:t>
            </a:r>
          </a:p>
          <a:p>
            <a:pPr lvl="1"/>
            <a:r>
              <a:rPr lang="en-US" dirty="0"/>
              <a:t>C)</a:t>
            </a:r>
          </a:p>
          <a:p>
            <a:pPr lvl="1"/>
            <a:r>
              <a:rPr lang="en-US" dirty="0"/>
              <a:t>D)</a:t>
            </a:r>
          </a:p>
        </p:txBody>
      </p:sp>
    </p:spTree>
    <p:extLst>
      <p:ext uri="{BB962C8B-B14F-4D97-AF65-F5344CB8AC3E}">
        <p14:creationId xmlns:p14="http://schemas.microsoft.com/office/powerpoint/2010/main" val="9850274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r>
              <a:rPr lang="en-US" dirty="0"/>
              <a:t>A)</a:t>
            </a:r>
          </a:p>
          <a:p>
            <a:pPr lvl="1"/>
            <a:r>
              <a:rPr lang="en-US" dirty="0"/>
              <a:t>B)</a:t>
            </a:r>
          </a:p>
          <a:p>
            <a:pPr lvl="1"/>
            <a:r>
              <a:rPr lang="en-US" dirty="0"/>
              <a:t>C)</a:t>
            </a:r>
          </a:p>
          <a:p>
            <a:pPr lvl="1"/>
            <a:r>
              <a:rPr lang="en-US" dirty="0"/>
              <a:t>D)</a:t>
            </a:r>
          </a:p>
        </p:txBody>
      </p:sp>
    </p:spTree>
    <p:extLst>
      <p:ext uri="{BB962C8B-B14F-4D97-AF65-F5344CB8AC3E}">
        <p14:creationId xmlns:p14="http://schemas.microsoft.com/office/powerpoint/2010/main" val="7437050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r>
              <a:rPr lang="en-US" dirty="0"/>
              <a:t>A)</a:t>
            </a:r>
          </a:p>
          <a:p>
            <a:pPr lvl="1"/>
            <a:r>
              <a:rPr lang="en-US" dirty="0"/>
              <a:t>B)</a:t>
            </a:r>
          </a:p>
          <a:p>
            <a:pPr lvl="1"/>
            <a:r>
              <a:rPr lang="en-US" dirty="0"/>
              <a:t>C)</a:t>
            </a:r>
          </a:p>
          <a:p>
            <a:pPr lvl="1"/>
            <a:r>
              <a:rPr lang="en-US" dirty="0"/>
              <a:t>D)</a:t>
            </a:r>
          </a:p>
        </p:txBody>
      </p:sp>
    </p:spTree>
    <p:extLst>
      <p:ext uri="{BB962C8B-B14F-4D97-AF65-F5344CB8AC3E}">
        <p14:creationId xmlns:p14="http://schemas.microsoft.com/office/powerpoint/2010/main" val="28660492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r>
              <a:rPr lang="en-US" dirty="0"/>
              <a:t>A)</a:t>
            </a:r>
          </a:p>
          <a:p>
            <a:pPr lvl="1"/>
            <a:r>
              <a:rPr lang="en-US" dirty="0"/>
              <a:t>B)</a:t>
            </a:r>
          </a:p>
          <a:p>
            <a:pPr lvl="1"/>
            <a:r>
              <a:rPr lang="en-US" dirty="0"/>
              <a:t>C)</a:t>
            </a:r>
          </a:p>
          <a:p>
            <a:pPr lvl="1"/>
            <a:r>
              <a:rPr lang="en-US" dirty="0"/>
              <a:t>D)</a:t>
            </a:r>
          </a:p>
        </p:txBody>
      </p:sp>
    </p:spTree>
    <p:extLst>
      <p:ext uri="{BB962C8B-B14F-4D97-AF65-F5344CB8AC3E}">
        <p14:creationId xmlns:p14="http://schemas.microsoft.com/office/powerpoint/2010/main" val="31379822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r>
              <a:rPr lang="en-US" dirty="0"/>
              <a:t>A)</a:t>
            </a:r>
          </a:p>
          <a:p>
            <a:pPr lvl="1"/>
            <a:r>
              <a:rPr lang="en-US" dirty="0"/>
              <a:t>B)</a:t>
            </a:r>
          </a:p>
          <a:p>
            <a:pPr lvl="1"/>
            <a:r>
              <a:rPr lang="en-US" dirty="0"/>
              <a:t>C)</a:t>
            </a:r>
          </a:p>
          <a:p>
            <a:pPr lvl="1"/>
            <a:r>
              <a:rPr lang="en-US" dirty="0"/>
              <a:t>D)</a:t>
            </a:r>
          </a:p>
        </p:txBody>
      </p:sp>
    </p:spTree>
    <p:extLst>
      <p:ext uri="{BB962C8B-B14F-4D97-AF65-F5344CB8AC3E}">
        <p14:creationId xmlns:p14="http://schemas.microsoft.com/office/powerpoint/2010/main" val="37841635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r>
              <a:rPr lang="en-US" dirty="0"/>
              <a:t>A)</a:t>
            </a:r>
          </a:p>
          <a:p>
            <a:pPr lvl="1"/>
            <a:r>
              <a:rPr lang="en-US" dirty="0"/>
              <a:t>B)</a:t>
            </a:r>
          </a:p>
          <a:p>
            <a:pPr lvl="1"/>
            <a:r>
              <a:rPr lang="en-US" dirty="0"/>
              <a:t>C)</a:t>
            </a:r>
          </a:p>
          <a:p>
            <a:pPr lvl="1"/>
            <a:r>
              <a:rPr lang="en-US" dirty="0"/>
              <a:t>D)</a:t>
            </a:r>
          </a:p>
        </p:txBody>
      </p:sp>
    </p:spTree>
    <p:extLst>
      <p:ext uri="{BB962C8B-B14F-4D97-AF65-F5344CB8AC3E}">
        <p14:creationId xmlns:p14="http://schemas.microsoft.com/office/powerpoint/2010/main" val="2110457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is true about utility functions?</a:t>
            </a:r>
          </a:p>
          <a:p>
            <a:pPr lvl="1"/>
            <a:r>
              <a:rPr lang="en-US" dirty="0"/>
              <a:t>A) They are increasing in wealth</a:t>
            </a:r>
          </a:p>
          <a:p>
            <a:pPr lvl="1"/>
            <a:r>
              <a:rPr lang="en-US" dirty="0"/>
              <a:t>B) They are decreasing in wealth</a:t>
            </a:r>
          </a:p>
          <a:p>
            <a:pPr lvl="1"/>
            <a:r>
              <a:rPr lang="en-US" dirty="0"/>
              <a:t>C) They are constant</a:t>
            </a:r>
          </a:p>
          <a:p>
            <a:pPr lvl="1"/>
            <a:r>
              <a:rPr lang="en-US" dirty="0"/>
              <a:t>D) They decrease at first and then increase</a:t>
            </a:r>
          </a:p>
        </p:txBody>
      </p:sp>
    </p:spTree>
    <p:extLst>
      <p:ext uri="{BB962C8B-B14F-4D97-AF65-F5344CB8AC3E}">
        <p14:creationId xmlns:p14="http://schemas.microsoft.com/office/powerpoint/2010/main" val="205946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Marginal analysis in economics is:</a:t>
            </a:r>
          </a:p>
          <a:p>
            <a:pPr lvl="1"/>
            <a:r>
              <a:rPr lang="en-US" dirty="0"/>
              <a:t>A) an account that allows you to borrow money from a brokerage</a:t>
            </a:r>
          </a:p>
          <a:p>
            <a:pPr lvl="1"/>
            <a:r>
              <a:rPr lang="en-US" dirty="0"/>
              <a:t>B) a less useful concept than mainstream economic concepts</a:t>
            </a:r>
          </a:p>
          <a:p>
            <a:pPr lvl="1"/>
            <a:r>
              <a:rPr lang="en-US" dirty="0"/>
              <a:t>C) the effect of a one unit change in input on an output</a:t>
            </a:r>
          </a:p>
          <a:p>
            <a:pPr lvl="1"/>
            <a:r>
              <a:rPr lang="en-US" dirty="0"/>
              <a:t>D) an unbiased estimator</a:t>
            </a:r>
          </a:p>
        </p:txBody>
      </p:sp>
    </p:spTree>
    <p:extLst>
      <p:ext uri="{BB962C8B-B14F-4D97-AF65-F5344CB8AC3E}">
        <p14:creationId xmlns:p14="http://schemas.microsoft.com/office/powerpoint/2010/main" val="84123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is true about an average cost function when there are positive fixed costs</a:t>
            </a:r>
          </a:p>
          <a:p>
            <a:pPr lvl="1"/>
            <a:r>
              <a:rPr lang="en-US" dirty="0"/>
              <a:t>A) Its always increasing</a:t>
            </a:r>
          </a:p>
          <a:p>
            <a:pPr lvl="1"/>
            <a:r>
              <a:rPr lang="en-US" dirty="0"/>
              <a:t>B) Its always decreasing</a:t>
            </a:r>
          </a:p>
          <a:p>
            <a:pPr lvl="1"/>
            <a:r>
              <a:rPr lang="en-US" dirty="0"/>
              <a:t>C) Its constant</a:t>
            </a:r>
          </a:p>
          <a:p>
            <a:pPr lvl="1"/>
            <a:r>
              <a:rPr lang="en-US" dirty="0"/>
              <a:t>D) It decreases at first then increases</a:t>
            </a:r>
          </a:p>
        </p:txBody>
      </p:sp>
    </p:spTree>
    <p:extLst>
      <p:ext uri="{BB962C8B-B14F-4D97-AF65-F5344CB8AC3E}">
        <p14:creationId xmlns:p14="http://schemas.microsoft.com/office/powerpoint/2010/main" val="217895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is an example of a positive externality</a:t>
            </a:r>
          </a:p>
          <a:p>
            <a:pPr lvl="1"/>
            <a:r>
              <a:rPr lang="en-US" dirty="0"/>
              <a:t>A) Pollution from manufacturing</a:t>
            </a:r>
          </a:p>
          <a:p>
            <a:pPr lvl="1"/>
            <a:r>
              <a:rPr lang="en-US" dirty="0"/>
              <a:t>B) Herd immunity for vaccines</a:t>
            </a:r>
          </a:p>
          <a:p>
            <a:pPr lvl="1"/>
            <a:r>
              <a:rPr lang="en-US" dirty="0"/>
              <a:t>C) The benefit gained by the consumer</a:t>
            </a:r>
          </a:p>
          <a:p>
            <a:pPr lvl="1"/>
            <a:r>
              <a:rPr lang="en-US" dirty="0"/>
              <a:t>D) Future benefits of a present purchase</a:t>
            </a:r>
          </a:p>
        </p:txBody>
      </p:sp>
    </p:spTree>
    <p:extLst>
      <p:ext uri="{BB962C8B-B14F-4D97-AF65-F5344CB8AC3E}">
        <p14:creationId xmlns:p14="http://schemas.microsoft.com/office/powerpoint/2010/main" val="37792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negative externality, what do you do to a demand curve to get a social demand curve</a:t>
            </a:r>
          </a:p>
          <a:p>
            <a:pPr lvl="1"/>
            <a:r>
              <a:rPr lang="en-US" dirty="0"/>
              <a:t>A) It shifts inwards</a:t>
            </a:r>
          </a:p>
          <a:p>
            <a:pPr lvl="1"/>
            <a:r>
              <a:rPr lang="en-US" dirty="0"/>
              <a:t>B) It shifts outwards</a:t>
            </a:r>
          </a:p>
          <a:p>
            <a:pPr lvl="1"/>
            <a:r>
              <a:rPr lang="en-US" dirty="0"/>
              <a:t>C) It remains constant</a:t>
            </a:r>
          </a:p>
          <a:p>
            <a:pPr lvl="1"/>
            <a:r>
              <a:rPr lang="en-US" dirty="0"/>
              <a:t>D) It shifts inwards at first then shifts outwards</a:t>
            </a:r>
          </a:p>
        </p:txBody>
      </p:sp>
    </p:spTree>
    <p:extLst>
      <p:ext uri="{BB962C8B-B14F-4D97-AF65-F5344CB8AC3E}">
        <p14:creationId xmlns:p14="http://schemas.microsoft.com/office/powerpoint/2010/main" val="100789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2595</TotalTime>
  <Words>1770</Words>
  <Application>Microsoft Office PowerPoint</Application>
  <PresentationFormat>Widescreen</PresentationFormat>
  <Paragraphs>220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Calibri</vt:lpstr>
      <vt:lpstr>Calibri Light</vt:lpstr>
      <vt:lpstr>Cambria Math</vt:lpstr>
      <vt:lpstr>Office Theme</vt:lpstr>
      <vt:lpstr>HCMI 3243: Health Care Economics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??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</cp:lastModifiedBy>
  <cp:revision>51</cp:revision>
  <dcterms:created xsi:type="dcterms:W3CDTF">2018-10-10T14:24:45Z</dcterms:created>
  <dcterms:modified xsi:type="dcterms:W3CDTF">2024-03-05T18:43:24Z</dcterms:modified>
</cp:coreProperties>
</file>