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5217" autoAdjust="0"/>
  </p:normalViewPr>
  <p:slideViewPr>
    <p:cSldViewPr snapToGrid="0">
      <p:cViewPr varScale="1">
        <p:scale>
          <a:sx n="105" d="100"/>
          <a:sy n="105" d="100"/>
        </p:scale>
        <p:origin x="204" y="108"/>
      </p:cViewPr>
      <p:guideLst/>
    </p:cSldViewPr>
  </p:slideViewPr>
  <p:outlineViewPr>
    <p:cViewPr>
      <p:scale>
        <a:sx n="33" d="100"/>
        <a:sy n="33" d="100"/>
      </p:scale>
      <p:origin x="0" y="-93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9489-C552-4A13-9F32-A93EB53B9AA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85682-7A55-47CC-B040-7EBF6959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https://www.motherjones.com/kevin-drum/2019/06/join-me-on-a-dive-down-the-rabbit-hole-of-health-care-admin-costs/</a:t>
            </a:r>
          </a:p>
          <a:p>
            <a:r>
              <a:rPr lang="en-US" dirty="0" smtClean="0"/>
              <a:t>https://marginalrevolution.com/marginalrevolution/2019/08/are-health-administrators-to-blame.html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5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1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2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27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5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7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3243: </a:t>
            </a:r>
            <a:r>
              <a:rPr lang="en-US" dirty="0" smtClean="0"/>
              <a:t>Health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666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819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Compromises? Proposals with mixed appeal?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257842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1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4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Republican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pressures</a:t>
            </a:r>
          </a:p>
          <a:p>
            <a:pPr lvl="1"/>
            <a:r>
              <a:rPr lang="en-US" dirty="0" smtClean="0"/>
              <a:t>Lower taxes and lessen regulation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“Dismantle the Administrative State”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“Starve the beast”</a:t>
            </a:r>
          </a:p>
          <a:p>
            <a:endParaRPr lang="en-US" dirty="0"/>
          </a:p>
          <a:p>
            <a:r>
              <a:rPr lang="en-US" dirty="0" smtClean="0"/>
              <a:t>Inflation and recessions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famous &amp; misleading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2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815" y="1690688"/>
            <a:ext cx="7725777" cy="5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9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Reduction Act of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Medicare may negotiate </a:t>
            </a:r>
            <a:r>
              <a:rPr lang="en-US" dirty="0"/>
              <a:t>the cost of prescription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Caps </a:t>
            </a:r>
            <a:r>
              <a:rPr lang="en-US" dirty="0"/>
              <a:t>the amount seniors pay </a:t>
            </a:r>
            <a:r>
              <a:rPr lang="en-US" dirty="0" smtClean="0"/>
              <a:t>at </a:t>
            </a:r>
            <a:r>
              <a:rPr lang="en-US" dirty="0"/>
              <a:t>$2,000 annually, </a:t>
            </a:r>
            <a:r>
              <a:rPr lang="en-US" dirty="0" smtClean="0"/>
              <a:t>and the </a:t>
            </a:r>
            <a:r>
              <a:rPr lang="en-US" dirty="0"/>
              <a:t>cost of insulin at $35 a </a:t>
            </a:r>
            <a:r>
              <a:rPr lang="en-US" dirty="0" smtClean="0"/>
              <a:t>month</a:t>
            </a:r>
          </a:p>
          <a:p>
            <a:r>
              <a:rPr lang="en-US" dirty="0"/>
              <a:t>P</a:t>
            </a:r>
            <a:r>
              <a:rPr lang="en-US" dirty="0" smtClean="0"/>
              <a:t>enalizes </a:t>
            </a:r>
            <a:r>
              <a:rPr lang="en-US" dirty="0"/>
              <a:t>companies that unfairly hike prices by requiring them to pay a rebate to Medicare.</a:t>
            </a:r>
            <a:endParaRPr lang="en-US" dirty="0" smtClean="0"/>
          </a:p>
          <a:p>
            <a:r>
              <a:rPr lang="en-US" dirty="0"/>
              <a:t>Expanding premium and co-pay assistance for low-income seniors in the Medicare Part D drug program</a:t>
            </a:r>
          </a:p>
          <a:p>
            <a:r>
              <a:rPr lang="en-US" dirty="0"/>
              <a:t>Extending enhanced Affordable Care Act Marketplace premium subsidies, which were set to expire at the end of this year, through the end of 2025</a:t>
            </a:r>
          </a:p>
          <a:p>
            <a:r>
              <a:rPr lang="en-US" dirty="0"/>
              <a:t>Making all vaccines free for Medicare beneficiaries</a:t>
            </a:r>
          </a:p>
          <a:p>
            <a:endParaRPr lang="en-US" dirty="0" smtClean="0"/>
          </a:p>
          <a:p>
            <a:r>
              <a:rPr lang="en-US" dirty="0" smtClean="0"/>
              <a:t>Not an inflation reducing bill, its just a name for a budget bill</a:t>
            </a:r>
          </a:p>
          <a:p>
            <a:pPr lvl="1"/>
            <a:r>
              <a:rPr lang="en-US" dirty="0" smtClean="0"/>
              <a:t>Recent budget reconciliation bills include Tax Cuts and Jobs Act of 2017 and the American Rescue Plan of 2021.</a:t>
            </a:r>
          </a:p>
          <a:p>
            <a:pPr lvl="1"/>
            <a:r>
              <a:rPr lang="en-US" dirty="0" smtClean="0"/>
              <a:t>Inflation is a lagging indicator of problems and the lag is long</a:t>
            </a:r>
          </a:p>
          <a:p>
            <a:pPr lvl="1"/>
            <a:r>
              <a:rPr lang="en-US" dirty="0" smtClean="0"/>
              <a:t>So while this act does little or nothing to address inflation in 2022, its effect on long-term inflation is not necessarily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77820</TotalTime>
  <Words>1105</Words>
  <Application>Microsoft Office PowerPoint</Application>
  <PresentationFormat>Widescreen</PresentationFormat>
  <Paragraphs>157</Paragraphs>
  <Slides>26</Slides>
  <Notes>8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HCMI 3243: Health Policy</vt:lpstr>
      <vt:lpstr>The problem in two graphs</vt:lpstr>
      <vt:lpstr>A famous &amp; misleading graph</vt:lpstr>
      <vt:lpstr>Deaton and Case 2015 (corrected by Gelman 2016)</vt:lpstr>
      <vt:lpstr>State of Medicaid Expansion</vt:lpstr>
      <vt:lpstr>Some Polls</vt:lpstr>
      <vt:lpstr>Abortion Coverage Regulations</vt:lpstr>
      <vt:lpstr>Inflation Reduction Act of 2022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Compromises? Proposals with mixed appeal?</vt:lpstr>
      <vt:lpstr>Proposals with broad appeal include:</vt:lpstr>
      <vt:lpstr>Proposals with broad appeal include:</vt:lpstr>
      <vt:lpstr>Other proposals</vt:lpstr>
      <vt:lpstr>Modern Republican Party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202</cp:revision>
  <cp:lastPrinted>2018-11-07T15:31:38Z</cp:lastPrinted>
  <dcterms:created xsi:type="dcterms:W3CDTF">2018-08-26T19:46:47Z</dcterms:created>
  <dcterms:modified xsi:type="dcterms:W3CDTF">2024-04-23T15:55:30Z</dcterms:modified>
</cp:coreProperties>
</file>