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983" autoAdjust="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HCMI 4225:	</a:t>
            </a:r>
            <a:r>
              <a:rPr lang="en-US" dirty="0" smtClean="0"/>
              <a:t>Final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Mon/Wed </a:t>
            </a:r>
            <a:r>
              <a:rPr lang="en-US" dirty="0"/>
              <a:t>9</a:t>
            </a:r>
            <a:r>
              <a:rPr lang="en-US" dirty="0" smtClean="0"/>
              <a:t>:30 AM – 10:45 AM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 1: In groups of three or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and write down the name of a dream job in health, insurance, or finance – one piece of paper for each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3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person in the group is being laid off from their dream job, the other is doing an exit interview</a:t>
            </a:r>
          </a:p>
          <a:p>
            <a:r>
              <a:rPr lang="en-US" dirty="0" smtClean="0"/>
              <a:t>Give your paper to the other person, who will take notes about your responses on this paper</a:t>
            </a:r>
          </a:p>
          <a:p>
            <a:r>
              <a:rPr lang="en-US" dirty="0" smtClean="0"/>
              <a:t>Exit interviewer ask questions about what the subject liked and disliked about the job.</a:t>
            </a:r>
          </a:p>
          <a:p>
            <a:pPr lvl="1"/>
            <a:r>
              <a:rPr lang="en-US" dirty="0" smtClean="0"/>
              <a:t>Possible questions:</a:t>
            </a:r>
          </a:p>
          <a:p>
            <a:pPr lvl="2"/>
            <a:r>
              <a:rPr lang="en-US" dirty="0" smtClean="0"/>
              <a:t>What made this your dream job?</a:t>
            </a:r>
          </a:p>
          <a:p>
            <a:pPr lvl="2"/>
            <a:r>
              <a:rPr lang="en-US" dirty="0" smtClean="0"/>
              <a:t>What did you learn at this job that most surprised or interested you?</a:t>
            </a:r>
          </a:p>
          <a:p>
            <a:pPr lvl="2"/>
            <a:r>
              <a:rPr lang="en-US" dirty="0" smtClean="0"/>
              <a:t>What were you afraid about going in?</a:t>
            </a:r>
          </a:p>
          <a:p>
            <a:pPr lvl="2"/>
            <a:r>
              <a:rPr lang="en-US" dirty="0" smtClean="0"/>
              <a:t>What do you hope to do next?</a:t>
            </a:r>
          </a:p>
          <a:p>
            <a:r>
              <a:rPr lang="en-US" dirty="0" smtClean="0"/>
              <a:t>Then switch interviewers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7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#2: one piece of paper for the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group is a healthcare company (you decide: are you a hospital, a pharmacy, an insurance company, a specialty clinic, </a:t>
            </a:r>
            <a:r>
              <a:rPr lang="en-US" dirty="0" err="1" smtClean="0"/>
              <a:t>etc</a:t>
            </a:r>
            <a:r>
              <a:rPr lang="en-US" dirty="0" smtClean="0"/>
              <a:t>?) planning on expanding. You have the capital to consider vertical or horizontal integration (VI or HI).</a:t>
            </a:r>
          </a:p>
          <a:p>
            <a:r>
              <a:rPr lang="en-US" dirty="0" smtClean="0"/>
              <a:t>What VI or HI options are available to you? Which do you think you are most interested in – in what way are you expanding (so choose, be somewhat specific, </a:t>
            </a:r>
            <a:r>
              <a:rPr lang="en-US" dirty="0" err="1" smtClean="0"/>
              <a:t>ie</a:t>
            </a:r>
            <a:r>
              <a:rPr lang="en-US" dirty="0" smtClean="0"/>
              <a:t> we are buying a hospital or we are going to build a new </a:t>
            </a:r>
            <a:r>
              <a:rPr lang="en-US" dirty="0"/>
              <a:t>m</a:t>
            </a:r>
            <a:r>
              <a:rPr lang="en-US" dirty="0" smtClean="0"/>
              <a:t>arijuana dispensary)?</a:t>
            </a:r>
          </a:p>
          <a:p>
            <a:r>
              <a:rPr lang="en-US" dirty="0" smtClean="0"/>
              <a:t>What are the </a:t>
            </a:r>
            <a:r>
              <a:rPr lang="en-US" dirty="0"/>
              <a:t>Strengths, Weaknesses, Opportunities, and </a:t>
            </a:r>
            <a:r>
              <a:rPr lang="en-US" dirty="0" smtClean="0"/>
              <a:t>Threats (SWOT) of this move?</a:t>
            </a:r>
          </a:p>
          <a:p>
            <a:r>
              <a:rPr lang="en-US" dirty="0" smtClean="0"/>
              <a:t>How will this move change your relationships with payers, payees, and the government?</a:t>
            </a:r>
          </a:p>
        </p:txBody>
      </p:sp>
    </p:spTree>
    <p:extLst>
      <p:ext uri="{BB962C8B-B14F-4D97-AF65-F5344CB8AC3E}">
        <p14:creationId xmlns:p14="http://schemas.microsoft.com/office/powerpoint/2010/main" val="82787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 3: no paper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526015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your groups, talk about where you are in the job search process. You do not need to give this feedback to me, although </a:t>
            </a:r>
            <a:r>
              <a:rPr lang="en-US" smtClean="0"/>
              <a:t>I’m happy to hear about it.</a:t>
            </a:r>
            <a:endParaRPr lang="en-US" dirty="0" smtClean="0"/>
          </a:p>
          <a:p>
            <a:r>
              <a:rPr lang="en-US" dirty="0" smtClean="0"/>
              <a:t>What has gone well? Poorly?</a:t>
            </a:r>
          </a:p>
          <a:p>
            <a:r>
              <a:rPr lang="en-US" dirty="0" smtClean="0"/>
              <a:t>Did you have phone interviews? How were those?</a:t>
            </a:r>
          </a:p>
          <a:p>
            <a:r>
              <a:rPr lang="en-US" dirty="0" smtClean="0"/>
              <a:t>Did you have in person interviews (if not for full time, for a summer internship)? </a:t>
            </a:r>
          </a:p>
          <a:p>
            <a:pPr lvl="1"/>
            <a:r>
              <a:rPr lang="en-US" dirty="0" smtClean="0"/>
              <a:t>Where? With who? What were some of the interesting questions? </a:t>
            </a:r>
          </a:p>
          <a:p>
            <a:pPr lvl="1"/>
            <a:r>
              <a:rPr lang="en-US" dirty="0" smtClean="0"/>
              <a:t>What were you most stressed about? Was your stress necessary? What should you have been more stressed about?</a:t>
            </a:r>
          </a:p>
          <a:p>
            <a:pPr lvl="1"/>
            <a:r>
              <a:rPr lang="en-US" dirty="0" smtClean="0"/>
              <a:t>Any tips? Comfy shoes? Big briefcase? Pull up in a fancy car?</a:t>
            </a:r>
          </a:p>
          <a:p>
            <a:r>
              <a:rPr lang="en-US" dirty="0" smtClean="0"/>
              <a:t>What were your summers like the last year or two? </a:t>
            </a:r>
          </a:p>
          <a:p>
            <a:pPr lvl="1"/>
            <a:r>
              <a:rPr lang="en-US" dirty="0" smtClean="0"/>
              <a:t>What would you change? </a:t>
            </a:r>
          </a:p>
          <a:p>
            <a:pPr lvl="1"/>
            <a:r>
              <a:rPr lang="en-US" dirty="0" smtClean="0"/>
              <a:t>What did you miss out on? </a:t>
            </a:r>
          </a:p>
          <a:p>
            <a:pPr lvl="1"/>
            <a:r>
              <a:rPr lang="en-US" dirty="0" smtClean="0"/>
              <a:t>What are you glad you didn’t miss?</a:t>
            </a:r>
          </a:p>
          <a:p>
            <a:r>
              <a:rPr lang="en-US" dirty="0" smtClean="0"/>
              <a:t>Congratulations for a great semester and for many of you, a great college career</a:t>
            </a:r>
          </a:p>
          <a:p>
            <a:pPr lvl="1"/>
            <a:r>
              <a:rPr lang="en-US" dirty="0"/>
              <a:t>What would you change? </a:t>
            </a:r>
          </a:p>
          <a:p>
            <a:pPr lvl="1"/>
            <a:r>
              <a:rPr lang="en-US" dirty="0"/>
              <a:t>What did you miss out on? </a:t>
            </a:r>
          </a:p>
          <a:p>
            <a:pPr lvl="1"/>
            <a:r>
              <a:rPr lang="en-US" dirty="0"/>
              <a:t>What are you glad you didn’t miss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7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72131</TotalTime>
  <Words>484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HCMI 4225: Final Activity</vt:lpstr>
      <vt:lpstr>Activity # 1: In groups of three or two</vt:lpstr>
      <vt:lpstr>PowerPoint Presentation</vt:lpstr>
      <vt:lpstr>Activity #2: one piece of paper for the group</vt:lpstr>
      <vt:lpstr>Activity # 3: no paper necessary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178</cp:revision>
  <dcterms:created xsi:type="dcterms:W3CDTF">2018-08-26T19:46:47Z</dcterms:created>
  <dcterms:modified xsi:type="dcterms:W3CDTF">2023-04-26T13:13:28Z</dcterms:modified>
</cp:coreProperties>
</file>